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2.xml" ContentType="application/vnd.openxmlformats-officedocument.themeOverride+xml"/>
  <Override PartName="/ppt/notesSlides/notesSlide40.xml" ContentType="application/vnd.openxmlformats-officedocument.presentationml.notesSlide+xml"/>
  <Override PartName="/ppt/theme/themeOverride3.xml" ContentType="application/vnd.openxmlformats-officedocument.themeOverr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01"/>
  </p:notesMasterIdLst>
  <p:sldIdLst>
    <p:sldId id="297" r:id="rId3"/>
    <p:sldId id="259" r:id="rId4"/>
    <p:sldId id="299" r:id="rId5"/>
    <p:sldId id="300" r:id="rId6"/>
    <p:sldId id="357" r:id="rId7"/>
    <p:sldId id="358" r:id="rId8"/>
    <p:sldId id="359" r:id="rId9"/>
    <p:sldId id="360" r:id="rId10"/>
    <p:sldId id="361" r:id="rId11"/>
    <p:sldId id="364" r:id="rId12"/>
    <p:sldId id="362" r:id="rId13"/>
    <p:sldId id="303" r:id="rId14"/>
    <p:sldId id="371" r:id="rId15"/>
    <p:sldId id="266" r:id="rId16"/>
    <p:sldId id="274" r:id="rId17"/>
    <p:sldId id="478" r:id="rId18"/>
    <p:sldId id="366" r:id="rId19"/>
    <p:sldId id="365" r:id="rId20"/>
    <p:sldId id="367" r:id="rId21"/>
    <p:sldId id="302" r:id="rId22"/>
    <p:sldId id="304" r:id="rId23"/>
    <p:sldId id="363" r:id="rId24"/>
    <p:sldId id="264" r:id="rId25"/>
    <p:sldId id="373" r:id="rId26"/>
    <p:sldId id="374" r:id="rId27"/>
    <p:sldId id="375" r:id="rId28"/>
    <p:sldId id="376" r:id="rId29"/>
    <p:sldId id="402" r:id="rId30"/>
    <p:sldId id="403" r:id="rId31"/>
    <p:sldId id="493" r:id="rId32"/>
    <p:sldId id="306" r:id="rId33"/>
    <p:sldId id="404" r:id="rId34"/>
    <p:sldId id="405" r:id="rId35"/>
    <p:sldId id="406" r:id="rId36"/>
    <p:sldId id="307" r:id="rId37"/>
    <p:sldId id="502" r:id="rId38"/>
    <p:sldId id="369" r:id="rId39"/>
    <p:sldId id="508" r:id="rId40"/>
    <p:sldId id="507" r:id="rId41"/>
    <p:sldId id="551" r:id="rId42"/>
    <p:sldId id="552" r:id="rId43"/>
    <p:sldId id="553" r:id="rId44"/>
    <p:sldId id="554" r:id="rId45"/>
    <p:sldId id="555" r:id="rId46"/>
    <p:sldId id="556" r:id="rId47"/>
    <p:sldId id="503" r:id="rId48"/>
    <p:sldId id="557" r:id="rId49"/>
    <p:sldId id="510" r:id="rId50"/>
    <p:sldId id="509" r:id="rId51"/>
    <p:sldId id="558" r:id="rId52"/>
    <p:sldId id="559" r:id="rId53"/>
    <p:sldId id="560" r:id="rId54"/>
    <p:sldId id="562" r:id="rId55"/>
    <p:sldId id="563" r:id="rId56"/>
    <p:sldId id="350" r:id="rId57"/>
    <p:sldId id="504" r:id="rId58"/>
    <p:sldId id="564" r:id="rId59"/>
    <p:sldId id="565" r:id="rId60"/>
    <p:sldId id="566" r:id="rId61"/>
    <p:sldId id="567" r:id="rId62"/>
    <p:sldId id="568" r:id="rId63"/>
    <p:sldId id="581" r:id="rId64"/>
    <p:sldId id="582" r:id="rId65"/>
    <p:sldId id="569" r:id="rId66"/>
    <p:sldId id="573" r:id="rId67"/>
    <p:sldId id="572" r:id="rId68"/>
    <p:sldId id="576" r:id="rId69"/>
    <p:sldId id="583" r:id="rId70"/>
    <p:sldId id="571" r:id="rId71"/>
    <p:sldId id="575" r:id="rId72"/>
    <p:sldId id="574" r:id="rId73"/>
    <p:sldId id="577" r:id="rId74"/>
    <p:sldId id="584" r:id="rId75"/>
    <p:sldId id="578" r:id="rId76"/>
    <p:sldId id="579" r:id="rId77"/>
    <p:sldId id="449" r:id="rId78"/>
    <p:sldId id="451" r:id="rId79"/>
    <p:sldId id="515" r:id="rId80"/>
    <p:sldId id="368" r:id="rId81"/>
    <p:sldId id="317" r:id="rId82"/>
    <p:sldId id="318" r:id="rId83"/>
    <p:sldId id="336" r:id="rId84"/>
    <p:sldId id="315" r:id="rId85"/>
    <p:sldId id="580" r:id="rId86"/>
    <p:sldId id="501" r:id="rId87"/>
    <p:sldId id="480" r:id="rId88"/>
    <p:sldId id="334" r:id="rId89"/>
    <p:sldId id="496" r:id="rId90"/>
    <p:sldId id="494" r:id="rId91"/>
    <p:sldId id="279" r:id="rId92"/>
    <p:sldId id="280" r:id="rId93"/>
    <p:sldId id="290" r:id="rId94"/>
    <p:sldId id="261" r:id="rId95"/>
    <p:sldId id="282" r:id="rId96"/>
    <p:sldId id="281" r:id="rId97"/>
    <p:sldId id="265" r:id="rId98"/>
    <p:sldId id="287" r:id="rId99"/>
    <p:sldId id="356" r:id="rId100"/>
  </p:sldIdLst>
  <p:sldSz cx="9144000" cy="6858000" type="screen4x3"/>
  <p:notesSz cx="7048500" cy="92964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8">
          <p15:clr>
            <a:srgbClr val="A4A3A4"/>
          </p15:clr>
        </p15:guide>
        <p15:guide id="2" pos="285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C00"/>
    <a:srgbClr val="FF9900"/>
    <a:srgbClr val="45AAA9"/>
    <a:srgbClr val="FF0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711" autoAdjust="0"/>
  </p:normalViewPr>
  <p:slideViewPr>
    <p:cSldViewPr>
      <p:cViewPr varScale="1">
        <p:scale>
          <a:sx n="58" d="100"/>
          <a:sy n="58" d="100"/>
        </p:scale>
        <p:origin x="1520" y="52"/>
      </p:cViewPr>
      <p:guideLst>
        <p:guide orient="horz" pos="2158"/>
        <p:guide pos="2854"/>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F54F8B11-1666-4F92-8D31-BB3430E32331}"/>
              </a:ext>
            </a:extLst>
          </p:cNvPr>
          <p:cNvSpPr>
            <a:spLocks noGrp="1" noChangeArrowheads="1"/>
          </p:cNvSpPr>
          <p:nvPr>
            <p:ph type="hdr" sz="quarter"/>
          </p:nvPr>
        </p:nvSpPr>
        <p:spPr bwMode="auto">
          <a:xfrm>
            <a:off x="0" y="0"/>
            <a:ext cx="3052763" cy="4635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buFont typeface="Arial" pitchFamily="34" charset="0"/>
              <a:buNone/>
              <a:defRPr sz="1200">
                <a:latin typeface="Arial" pitchFamily="34" charset="0"/>
              </a:defRPr>
            </a:lvl1pPr>
          </a:lstStyle>
          <a:p>
            <a:pPr>
              <a:defRPr/>
            </a:pPr>
            <a:endParaRPr lang="zh-CN" altLang="en-US"/>
          </a:p>
        </p:txBody>
      </p:sp>
      <p:sp>
        <p:nvSpPr>
          <p:cNvPr id="2051" name="Rectangle 3">
            <a:extLst>
              <a:ext uri="{FF2B5EF4-FFF2-40B4-BE49-F238E27FC236}">
                <a16:creationId xmlns:a16="http://schemas.microsoft.com/office/drawing/2014/main" id="{D70631D3-5A15-46DA-8F1C-7D774E0F8692}"/>
              </a:ext>
            </a:extLst>
          </p:cNvPr>
          <p:cNvSpPr>
            <a:spLocks noGrp="1" noChangeArrowheads="1"/>
          </p:cNvSpPr>
          <p:nvPr>
            <p:ph type="dt" idx="1"/>
          </p:nvPr>
        </p:nvSpPr>
        <p:spPr bwMode="auto">
          <a:xfrm>
            <a:off x="3990975" y="0"/>
            <a:ext cx="3055938" cy="4635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buFont typeface="Arial" pitchFamily="34" charset="0"/>
              <a:buNone/>
              <a:defRPr sz="1200">
                <a:latin typeface="Arial" pitchFamily="34" charset="0"/>
              </a:defRPr>
            </a:lvl1pPr>
          </a:lstStyle>
          <a:p>
            <a:pPr>
              <a:defRPr/>
            </a:pPr>
            <a:endParaRPr lang="zh-CN" altLang="en-US"/>
          </a:p>
        </p:txBody>
      </p:sp>
      <p:sp>
        <p:nvSpPr>
          <p:cNvPr id="26628" name="Rectangle 4">
            <a:extLst>
              <a:ext uri="{FF2B5EF4-FFF2-40B4-BE49-F238E27FC236}">
                <a16:creationId xmlns:a16="http://schemas.microsoft.com/office/drawing/2014/main" id="{A912BAE1-0CA0-4947-9A92-2B147F991D87}"/>
              </a:ext>
            </a:extLst>
          </p:cNvPr>
          <p:cNvSpPr>
            <a:spLocks noGrp="1" noRot="1" noChangeAspect="1" noChangeArrowheads="1"/>
          </p:cNvSpPr>
          <p:nvPr>
            <p:ph type="sldImg" idx="2"/>
          </p:nvPr>
        </p:nvSpPr>
        <p:spPr bwMode="auto">
          <a:xfrm>
            <a:off x="1174750" y="696913"/>
            <a:ext cx="469900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a:extLst>
              <a:ext uri="{FF2B5EF4-FFF2-40B4-BE49-F238E27FC236}">
                <a16:creationId xmlns:a16="http://schemas.microsoft.com/office/drawing/2014/main" id="{848D5985-279B-4D6C-9787-310261107521}"/>
              </a:ext>
            </a:extLst>
          </p:cNvPr>
          <p:cNvSpPr>
            <a:spLocks noGrp="1" noRot="1" noChangeArrowheads="1"/>
          </p:cNvSpPr>
          <p:nvPr>
            <p:ph type="body" sz="quarter" idx="3"/>
          </p:nvPr>
        </p:nvSpPr>
        <p:spPr bwMode="auto">
          <a:xfrm>
            <a:off x="704850" y="4414838"/>
            <a:ext cx="5638800" cy="41830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noProof="0"/>
              <a:t>单击此处编辑母版文本样式</a:t>
            </a:r>
          </a:p>
          <a:p>
            <a:pPr lvl="1"/>
            <a:r>
              <a:rPr lang="zh-CN" noProof="0"/>
              <a:t>第二级</a:t>
            </a:r>
          </a:p>
          <a:p>
            <a:pPr lvl="2"/>
            <a:r>
              <a:rPr lang="zh-CN" noProof="0"/>
              <a:t>第三级</a:t>
            </a:r>
          </a:p>
          <a:p>
            <a:pPr lvl="3"/>
            <a:r>
              <a:rPr lang="zh-CN" noProof="0"/>
              <a:t>第四级</a:t>
            </a:r>
          </a:p>
          <a:p>
            <a:pPr lvl="4"/>
            <a:r>
              <a:rPr lang="zh-CN" noProof="0"/>
              <a:t>第五级</a:t>
            </a:r>
          </a:p>
        </p:txBody>
      </p:sp>
      <p:sp>
        <p:nvSpPr>
          <p:cNvPr id="2054" name="Rectangle 6">
            <a:extLst>
              <a:ext uri="{FF2B5EF4-FFF2-40B4-BE49-F238E27FC236}">
                <a16:creationId xmlns:a16="http://schemas.microsoft.com/office/drawing/2014/main" id="{893AF3C3-8FD2-4AFC-B38C-D5D6B4D61059}"/>
              </a:ext>
            </a:extLst>
          </p:cNvPr>
          <p:cNvSpPr>
            <a:spLocks noGrp="1" noChangeArrowheads="1"/>
          </p:cNvSpPr>
          <p:nvPr>
            <p:ph type="ftr" sz="quarter" idx="4"/>
          </p:nvPr>
        </p:nvSpPr>
        <p:spPr bwMode="auto">
          <a:xfrm>
            <a:off x="0" y="8829675"/>
            <a:ext cx="3052763" cy="46513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buFont typeface="Arial" pitchFamily="34" charset="0"/>
              <a:buNone/>
              <a:defRPr sz="1200">
                <a:latin typeface="Arial" pitchFamily="34" charset="0"/>
              </a:defRPr>
            </a:lvl1pPr>
          </a:lstStyle>
          <a:p>
            <a:pPr>
              <a:defRPr/>
            </a:pPr>
            <a:endParaRPr lang="zh-CN" altLang="en-US"/>
          </a:p>
        </p:txBody>
      </p:sp>
      <p:sp>
        <p:nvSpPr>
          <p:cNvPr id="2055" name="Rectangle 7">
            <a:extLst>
              <a:ext uri="{FF2B5EF4-FFF2-40B4-BE49-F238E27FC236}">
                <a16:creationId xmlns:a16="http://schemas.microsoft.com/office/drawing/2014/main" id="{1BFA3973-04C3-4269-A054-B8978ECABBCF}"/>
              </a:ext>
            </a:extLst>
          </p:cNvPr>
          <p:cNvSpPr>
            <a:spLocks noGrp="1" noChangeArrowheads="1"/>
          </p:cNvSpPr>
          <p:nvPr>
            <p:ph type="sldNum" sz="quarter" idx="5"/>
          </p:nvPr>
        </p:nvSpPr>
        <p:spPr bwMode="auto">
          <a:xfrm>
            <a:off x="3990975" y="8829675"/>
            <a:ext cx="3055938" cy="46513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F5289A9E-C6E5-4DD3-8D16-92A2A0422ABB}"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ranslate.googleusercontent.com/translate_c?anno=2&amp;depth=1&amp;hl=zh-CN&amp;prev=search&amp;rurl=translate.google.com&amp;sl=en&amp;sp=nmt4&amp;tl=zh-CN&amp;u=https://en.m.wikipedia.org/wiki/X.25&amp;usg=ALkJrhjnjoROAXokpxmBeY1oavr1eEKfxA"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translate.googleusercontent.com/translate_c?anno=2&amp;depth=1&amp;hl=zh-CN&amp;prev=search&amp;rurl=translate.google.com&amp;sl=en&amp;sp=nmt4&amp;tl=zh-CN&amp;u=https://en.m.wikipedia.org/wiki/TCP/IP&amp;usg=ALkJrhiZIgKjNt_rdD8rz3xYaWa-imlP9w"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baike.com/wiki/Internet" TargetMode="External"/><Relationship Id="rId2" Type="http://schemas.openxmlformats.org/officeDocument/2006/relationships/slide" Target="../slides/slide46.xml"/><Relationship Id="rId1" Type="http://schemas.openxmlformats.org/officeDocument/2006/relationships/notesMaster" Target="../notesMasters/notesMaster1.xml"/><Relationship Id="rId5" Type="http://schemas.openxmlformats.org/officeDocument/2006/relationships/hyperlink" Target="http://www.baike.com/wiki/%E6%A0%B8%E6%AD%A6%E5%99%A8" TargetMode="External"/><Relationship Id="rId4" Type="http://schemas.openxmlformats.org/officeDocument/2006/relationships/hyperlink" Target="http://www.baike.com/wiki/%E5%9B%BD%E9%98%B2%E9%83%A8"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87.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88.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00150" y="696913"/>
            <a:ext cx="4648200" cy="3486150"/>
          </a:xfrm>
        </p:spPr>
      </p:sp>
      <p:sp>
        <p:nvSpPr>
          <p:cNvPr id="3" name="备注占位符 2"/>
          <p:cNvSpPr>
            <a:spLocks noGrp="1"/>
          </p:cNvSpPr>
          <p:nvPr>
            <p:ph type="body" idx="1"/>
          </p:nvPr>
        </p:nvSpPr>
        <p:spPr/>
        <p:txBody>
          <a:bodyPr/>
          <a:lstStyle/>
          <a:p>
            <a:r>
              <a:rPr lang="en-US" altLang="zh-CN" b="0" i="0" dirty="0">
                <a:solidFill>
                  <a:srgbClr val="000000"/>
                </a:solidFill>
                <a:effectLst/>
                <a:latin typeface="Microsoft YaHei" panose="020B0503020204020204" pitchFamily="34" charset="-122"/>
                <a:ea typeface="Microsoft YaHei" panose="020B0503020204020204" pitchFamily="34" charset="-122"/>
              </a:rPr>
              <a:t>Complex biological systems may be represented and analyzed as computable networks. For example, ecosystems can be modeled as networks of interacting species or a protein can be modeled as a network of amino acids. </a:t>
            </a:r>
          </a:p>
        </p:txBody>
      </p:sp>
      <p:sp>
        <p:nvSpPr>
          <p:cNvPr id="4" name="灯片编号占位符 3"/>
          <p:cNvSpPr>
            <a:spLocks noGrp="1"/>
          </p:cNvSpPr>
          <p:nvPr>
            <p:ph type="sldNum" sz="quarter" idx="5"/>
          </p:nvPr>
        </p:nvSpPr>
        <p:spPr/>
        <p:txBody>
          <a:bodyPr/>
          <a:lstStyle/>
          <a:p>
            <a:fld id="{F5289A9E-C6E5-4DD3-8D16-92A2A0422ABB}" type="slidenum">
              <a:rPr lang="zh-CN" altLang="en-US" smtClean="0"/>
              <a:pPr/>
              <a:t>4</a:t>
            </a:fld>
            <a:endParaRPr lang="zh-CN" altLang="en-US"/>
          </a:p>
        </p:txBody>
      </p:sp>
    </p:spTree>
    <p:extLst>
      <p:ext uri="{BB962C8B-B14F-4D97-AF65-F5344CB8AC3E}">
        <p14:creationId xmlns:p14="http://schemas.microsoft.com/office/powerpoint/2010/main" val="3849168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00150" y="696913"/>
            <a:ext cx="4648200" cy="34861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t>Nodes, Connections, Transport</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F5289A9E-C6E5-4DD3-8D16-92A2A0422ABB}" type="slidenum">
              <a:rPr lang="zh-CN" altLang="en-US" smtClean="0"/>
              <a:pPr/>
              <a:t>19</a:t>
            </a:fld>
            <a:endParaRPr lang="zh-CN" altLang="en-US"/>
          </a:p>
        </p:txBody>
      </p:sp>
    </p:spTree>
    <p:extLst>
      <p:ext uri="{BB962C8B-B14F-4D97-AF65-F5344CB8AC3E}">
        <p14:creationId xmlns:p14="http://schemas.microsoft.com/office/powerpoint/2010/main" val="1627207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3E8B631-3253-4A85-A586-6390DCAC8A6C}"/>
              </a:ext>
            </a:extLst>
          </p:cNvPr>
          <p:cNvSpPr>
            <a:spLocks noGrp="1" noChangeArrowheads="1"/>
          </p:cNvSpPr>
          <p:nvPr>
            <p:ph type="hdr" sz="quarter"/>
          </p:nvPr>
        </p:nvSpPr>
        <p:spPr>
          <a:ln/>
        </p:spPr>
        <p:txBody>
          <a:bodyPr/>
          <a:lstStyle/>
          <a:p>
            <a:r>
              <a:rPr lang="en-US" altLang="zh-CN"/>
              <a:t>网络工程系</a:t>
            </a:r>
          </a:p>
        </p:txBody>
      </p:sp>
      <p:sp>
        <p:nvSpPr>
          <p:cNvPr id="5" name="Rectangle 3">
            <a:extLst>
              <a:ext uri="{FF2B5EF4-FFF2-40B4-BE49-F238E27FC236}">
                <a16:creationId xmlns:a16="http://schemas.microsoft.com/office/drawing/2014/main" id="{DD9FED09-F7BA-4836-8218-1DBEFBD54A8B}"/>
              </a:ext>
            </a:extLst>
          </p:cNvPr>
          <p:cNvSpPr>
            <a:spLocks noGrp="1" noChangeArrowheads="1"/>
          </p:cNvSpPr>
          <p:nvPr>
            <p:ph type="dt" idx="1"/>
          </p:nvPr>
        </p:nvSpPr>
        <p:spPr>
          <a:ln/>
        </p:spPr>
        <p:txBody>
          <a:bodyPr/>
          <a:lstStyle/>
          <a:p>
            <a:r>
              <a:rPr lang="zh-CN" altLang="en-US"/>
              <a:t>yn@uestc.edu.cn</a:t>
            </a:r>
            <a:endParaRPr lang="en-US" altLang="zh-CN"/>
          </a:p>
        </p:txBody>
      </p:sp>
      <p:sp>
        <p:nvSpPr>
          <p:cNvPr id="6" name="Rectangle 6">
            <a:extLst>
              <a:ext uri="{FF2B5EF4-FFF2-40B4-BE49-F238E27FC236}">
                <a16:creationId xmlns:a16="http://schemas.microsoft.com/office/drawing/2014/main" id="{6FA9D8B6-E38D-4B37-9BD3-8B8BFA51A82C}"/>
              </a:ext>
            </a:extLst>
          </p:cNvPr>
          <p:cNvSpPr>
            <a:spLocks noGrp="1" noChangeArrowheads="1"/>
          </p:cNvSpPr>
          <p:nvPr>
            <p:ph type="ftr" sz="quarter" idx="4"/>
          </p:nvPr>
        </p:nvSpPr>
        <p:spPr>
          <a:ln/>
        </p:spPr>
        <p:txBody>
          <a:bodyPr/>
          <a:lstStyle/>
          <a:p>
            <a:r>
              <a:rPr lang="en-US" altLang="zh-CN"/>
              <a:t>电子科大通信学院</a:t>
            </a:r>
          </a:p>
        </p:txBody>
      </p:sp>
      <p:sp>
        <p:nvSpPr>
          <p:cNvPr id="7" name="Rectangle 7">
            <a:extLst>
              <a:ext uri="{FF2B5EF4-FFF2-40B4-BE49-F238E27FC236}">
                <a16:creationId xmlns:a16="http://schemas.microsoft.com/office/drawing/2014/main" id="{E407C7EF-4334-4B9C-BB4C-D78E898A8E0E}"/>
              </a:ext>
            </a:extLst>
          </p:cNvPr>
          <p:cNvSpPr>
            <a:spLocks noGrp="1" noChangeArrowheads="1"/>
          </p:cNvSpPr>
          <p:nvPr>
            <p:ph type="sldNum" sz="quarter" idx="5"/>
          </p:nvPr>
        </p:nvSpPr>
        <p:spPr>
          <a:ln/>
        </p:spPr>
        <p:txBody>
          <a:bodyPr/>
          <a:lstStyle/>
          <a:p>
            <a:fld id="{CF93403E-6347-4A48-BEDD-3B9BD82295D6}" type="slidenum">
              <a:rPr lang="en-US" altLang="zh-CN"/>
              <a:pPr/>
              <a:t>23</a:t>
            </a:fld>
            <a:endParaRPr lang="en-US" altLang="zh-CN"/>
          </a:p>
        </p:txBody>
      </p:sp>
      <p:sp>
        <p:nvSpPr>
          <p:cNvPr id="55298" name="Rectangle 2">
            <a:extLst>
              <a:ext uri="{FF2B5EF4-FFF2-40B4-BE49-F238E27FC236}">
                <a16:creationId xmlns:a16="http://schemas.microsoft.com/office/drawing/2014/main" id="{45E4C457-3369-4954-B2BD-4501F02D2C04}"/>
              </a:ext>
            </a:extLst>
          </p:cNvPr>
          <p:cNvSpPr>
            <a:spLocks noGrp="1" noRot="1" noChangeAspect="1" noChangeArrowheads="1" noTextEdit="1"/>
          </p:cNvSpPr>
          <p:nvPr>
            <p:ph type="sldImg"/>
          </p:nvPr>
        </p:nvSpPr>
        <p:spPr>
          <a:xfrm>
            <a:off x="1143000" y="685800"/>
            <a:ext cx="4572000" cy="3429000"/>
          </a:xfrm>
          <a:ln/>
        </p:spPr>
      </p:sp>
      <p:sp>
        <p:nvSpPr>
          <p:cNvPr id="55299" name="Rectangle 3">
            <a:extLst>
              <a:ext uri="{FF2B5EF4-FFF2-40B4-BE49-F238E27FC236}">
                <a16:creationId xmlns:a16="http://schemas.microsoft.com/office/drawing/2014/main" id="{BC8DCA11-7FBB-4845-9C8B-7488D0179670}"/>
              </a:ext>
            </a:extLst>
          </p:cNvPr>
          <p:cNvSpPr>
            <a:spLocks noGrp="1" noChangeArrowheads="1"/>
          </p:cNvSpPr>
          <p:nvPr>
            <p:ph type="body" idx="1"/>
          </p:nvPr>
        </p:nvSpPr>
        <p:spPr/>
        <p:txBody>
          <a:bodyPr/>
          <a:lstStyle/>
          <a:p>
            <a:r>
              <a:rPr lang="en-US" altLang="zh-CN" dirty="0"/>
              <a:t>ARPANET</a:t>
            </a:r>
            <a:r>
              <a:rPr lang="zh-CN" altLang="en-US" dirty="0"/>
              <a:t>：</a:t>
            </a:r>
            <a:r>
              <a:rPr lang="en-US" altLang="zh-CN" dirty="0"/>
              <a:t>Advanced Research Project Agency Network,  NCP</a:t>
            </a:r>
            <a:r>
              <a:rPr lang="zh-CN" altLang="en-US" dirty="0"/>
              <a:t>：</a:t>
            </a:r>
            <a:r>
              <a:rPr lang="en-US" altLang="zh-CN" dirty="0"/>
              <a:t>Network Control Protocol</a:t>
            </a:r>
          </a:p>
          <a:p>
            <a:r>
              <a:rPr lang="en-US" altLang="zh-CN" dirty="0"/>
              <a:t>MILNET</a:t>
            </a:r>
            <a:r>
              <a:rPr lang="zh-CN" altLang="en-US" dirty="0"/>
              <a:t>：</a:t>
            </a:r>
            <a:r>
              <a:rPr lang="en-US" altLang="zh-CN" dirty="0"/>
              <a:t>Military Network,   NSFNET</a:t>
            </a:r>
            <a:r>
              <a:rPr lang="zh-CN" altLang="en-US" dirty="0"/>
              <a:t>：</a:t>
            </a:r>
            <a:r>
              <a:rPr lang="en-US" altLang="zh-CN" dirty="0"/>
              <a:t>National Science Foundation Network</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a:extLst>
              <a:ext uri="{FF2B5EF4-FFF2-40B4-BE49-F238E27FC236}">
                <a16:creationId xmlns:a16="http://schemas.microsoft.com/office/drawing/2014/main" id="{374AFE66-49F7-4D8A-88F1-8DADE4D4AA0E}"/>
              </a:ext>
            </a:extLst>
          </p:cNvPr>
          <p:cNvSpPr>
            <a:spLocks noGrp="1" noRot="1" noChangeAspect="1" noTextEdit="1"/>
          </p:cNvSpPr>
          <p:nvPr>
            <p:ph type="sldImg"/>
          </p:nvPr>
        </p:nvSpPr>
        <p:spPr>
          <a:xfrm>
            <a:off x="1200150" y="696913"/>
            <a:ext cx="4648200" cy="3486150"/>
          </a:xfrm>
        </p:spPr>
      </p:sp>
      <p:sp>
        <p:nvSpPr>
          <p:cNvPr id="145411" name="备注占位符 2">
            <a:extLst>
              <a:ext uri="{FF2B5EF4-FFF2-40B4-BE49-F238E27FC236}">
                <a16:creationId xmlns:a16="http://schemas.microsoft.com/office/drawing/2014/main" id="{6FE1C4C1-8E41-457D-BFC0-24CB6272C8E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ARPA</a:t>
            </a:r>
            <a:r>
              <a:rPr lang="zh-CN" altLang="en-US"/>
              <a:t>，</a:t>
            </a:r>
            <a:r>
              <a:rPr lang="en-US" altLang="zh-CN"/>
              <a:t>1967</a:t>
            </a:r>
            <a:r>
              <a:rPr lang="zh-CN" altLang="en-US"/>
              <a:t>年，田纳西州的</a:t>
            </a:r>
            <a:r>
              <a:rPr lang="en-US" altLang="zh-CN"/>
              <a:t>ACM</a:t>
            </a:r>
            <a:endParaRPr lang="zh-CN" altLang="en-US"/>
          </a:p>
        </p:txBody>
      </p:sp>
      <p:sp>
        <p:nvSpPr>
          <p:cNvPr id="145412" name="灯片编号占位符 3">
            <a:extLst>
              <a:ext uri="{FF2B5EF4-FFF2-40B4-BE49-F238E27FC236}">
                <a16:creationId xmlns:a16="http://schemas.microsoft.com/office/drawing/2014/main" id="{E267CD14-098E-4479-AD32-BC035E2E05C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fld id="{AE4AF15D-A657-451F-9F44-FE6C596702A5}" type="slidenum">
              <a:rPr lang="zh-CN" altLang="en-US" sz="1300">
                <a:latin typeface="Times New Roman" panose="02020603050405020304" pitchFamily="18" charset="0"/>
              </a:rPr>
              <a:pPr/>
              <a:t>24</a:t>
            </a:fld>
            <a:endParaRPr lang="en-US" altLang="zh-CN" sz="130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a:extLst>
              <a:ext uri="{FF2B5EF4-FFF2-40B4-BE49-F238E27FC236}">
                <a16:creationId xmlns:a16="http://schemas.microsoft.com/office/drawing/2014/main" id="{F97C2484-48C4-4F45-BEA2-41028ACEA384}"/>
              </a:ext>
            </a:extLst>
          </p:cNvPr>
          <p:cNvSpPr>
            <a:spLocks noGrp="1" noRot="1" noChangeAspect="1" noTextEdit="1"/>
          </p:cNvSpPr>
          <p:nvPr>
            <p:ph type="sldImg"/>
          </p:nvPr>
        </p:nvSpPr>
        <p:spPr>
          <a:xfrm>
            <a:off x="1200150" y="696913"/>
            <a:ext cx="4648200" cy="3486150"/>
          </a:xfrm>
        </p:spPr>
      </p:sp>
      <p:sp>
        <p:nvSpPr>
          <p:cNvPr id="146435" name="备注占位符 2">
            <a:extLst>
              <a:ext uri="{FF2B5EF4-FFF2-40B4-BE49-F238E27FC236}">
                <a16:creationId xmlns:a16="http://schemas.microsoft.com/office/drawing/2014/main" id="{78A52D79-397F-4769-BA75-9D9127BD442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0" i="0" dirty="0">
                <a:solidFill>
                  <a:srgbClr val="000000"/>
                </a:solidFill>
                <a:effectLst/>
                <a:latin typeface="Microsoft YaHei" panose="020B0503020204020204" pitchFamily="34" charset="-122"/>
                <a:ea typeface="Microsoft YaHei" panose="020B0503020204020204" pitchFamily="34" charset="-122"/>
              </a:rPr>
              <a:t>In 1972, commercial services using </a:t>
            </a:r>
            <a:r>
              <a:rPr lang="en-US" altLang="zh-CN" b="0" i="0" dirty="0">
                <a:solidFill>
                  <a:srgbClr val="000000"/>
                </a:solidFill>
                <a:effectLst/>
                <a:latin typeface="Microsoft YaHei" panose="020B0503020204020204" pitchFamily="34" charset="-122"/>
                <a:ea typeface="Microsoft YaHei" panose="020B0503020204020204" pitchFamily="34" charset="-122"/>
                <a:hlinkClick r:id="rId3" tooltip="X.25"/>
              </a:rPr>
              <a:t>X.25</a:t>
            </a:r>
            <a:r>
              <a:rPr lang="en-US" altLang="zh-CN" b="0" i="0" dirty="0">
                <a:solidFill>
                  <a:srgbClr val="000000"/>
                </a:solidFill>
                <a:effectLst/>
                <a:latin typeface="Microsoft YaHei" panose="020B0503020204020204" pitchFamily="34" charset="-122"/>
                <a:ea typeface="Microsoft YaHei" panose="020B0503020204020204" pitchFamily="34" charset="-122"/>
              </a:rPr>
              <a:t> were deployed, and later used as an underlying infrastructure for expanding </a:t>
            </a:r>
            <a:r>
              <a:rPr lang="en-US" altLang="zh-CN" b="0" i="0" dirty="0">
                <a:solidFill>
                  <a:srgbClr val="000000"/>
                </a:solidFill>
                <a:effectLst/>
                <a:latin typeface="Microsoft YaHei" panose="020B0503020204020204" pitchFamily="34" charset="-122"/>
                <a:ea typeface="Microsoft YaHei" panose="020B0503020204020204" pitchFamily="34" charset="-122"/>
                <a:hlinkClick r:id="rId4" tooltip="TCP/IP"/>
              </a:rPr>
              <a:t>TCP/IP</a:t>
            </a:r>
            <a:r>
              <a:rPr lang="en-US" altLang="zh-CN" b="0" i="0" dirty="0">
                <a:solidFill>
                  <a:srgbClr val="000000"/>
                </a:solidFill>
                <a:effectLst/>
                <a:latin typeface="Microsoft YaHei" panose="020B0503020204020204" pitchFamily="34" charset="-122"/>
                <a:ea typeface="Microsoft YaHei" panose="020B0503020204020204" pitchFamily="34" charset="-122"/>
              </a:rPr>
              <a:t> networks.</a:t>
            </a:r>
          </a:p>
          <a:p>
            <a:r>
              <a:rPr lang="zh-CN" altLang="en-US" dirty="0"/>
              <a:t>简单化，网络自治，网络之间不需要数据变换；</a:t>
            </a:r>
            <a:r>
              <a:rPr lang="en-US" altLang="zh-CN" dirty="0"/>
              <a:t>Bob Metcalfe</a:t>
            </a:r>
            <a:r>
              <a:rPr lang="zh-CN" altLang="en-US" dirty="0"/>
              <a:t>提出以太网，并由</a:t>
            </a:r>
            <a:r>
              <a:rPr lang="en-US" altLang="zh-CN" dirty="0"/>
              <a:t>Xerox</a:t>
            </a:r>
            <a:r>
              <a:rPr lang="zh-CN" altLang="en-US" dirty="0"/>
              <a:t>公司创建并由</a:t>
            </a:r>
            <a:r>
              <a:rPr lang="en-US" altLang="zh-CN" dirty="0"/>
              <a:t>Xerox</a:t>
            </a:r>
            <a:r>
              <a:rPr lang="zh-CN" altLang="en-US" dirty="0"/>
              <a:t>、</a:t>
            </a:r>
            <a:r>
              <a:rPr lang="en-US" altLang="zh-CN" dirty="0"/>
              <a:t>Intel</a:t>
            </a:r>
            <a:r>
              <a:rPr lang="zh-CN" altLang="en-US" dirty="0"/>
              <a:t>和</a:t>
            </a:r>
            <a:r>
              <a:rPr lang="en-US" altLang="zh-CN" dirty="0"/>
              <a:t>DEC</a:t>
            </a:r>
            <a:r>
              <a:rPr lang="zh-CN" altLang="en-US" dirty="0"/>
              <a:t>公司联合开发的基带局域网规范</a:t>
            </a:r>
          </a:p>
        </p:txBody>
      </p:sp>
      <p:sp>
        <p:nvSpPr>
          <p:cNvPr id="146436" name="灯片编号占位符 3">
            <a:extLst>
              <a:ext uri="{FF2B5EF4-FFF2-40B4-BE49-F238E27FC236}">
                <a16:creationId xmlns:a16="http://schemas.microsoft.com/office/drawing/2014/main" id="{3EE55AA6-4CEC-49C1-A6FF-AF61CC4D089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fld id="{C2ACD8DB-6F5B-44BD-9BEF-1D6AE12FF551}" type="slidenum">
              <a:rPr lang="zh-CN" altLang="en-US" sz="1300">
                <a:latin typeface="Times New Roman" panose="02020603050405020304" pitchFamily="18" charset="0"/>
              </a:rPr>
              <a:pPr/>
              <a:t>25</a:t>
            </a:fld>
            <a:endParaRPr lang="en-US" altLang="zh-CN" sz="130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a:extLst>
              <a:ext uri="{FF2B5EF4-FFF2-40B4-BE49-F238E27FC236}">
                <a16:creationId xmlns:a16="http://schemas.microsoft.com/office/drawing/2014/main" id="{7444F67B-7373-4B5C-A779-A61C15FFB8C3}"/>
              </a:ext>
            </a:extLst>
          </p:cNvPr>
          <p:cNvSpPr>
            <a:spLocks noGrp="1" noRot="1" noChangeAspect="1" noTextEdit="1"/>
          </p:cNvSpPr>
          <p:nvPr>
            <p:ph type="sldImg"/>
          </p:nvPr>
        </p:nvSpPr>
        <p:spPr>
          <a:xfrm>
            <a:off x="1200150" y="696913"/>
            <a:ext cx="4648200" cy="3486150"/>
          </a:xfrm>
        </p:spPr>
      </p:sp>
      <p:sp>
        <p:nvSpPr>
          <p:cNvPr id="147459" name="备注占位符 2">
            <a:extLst>
              <a:ext uri="{FF2B5EF4-FFF2-40B4-BE49-F238E27FC236}">
                <a16:creationId xmlns:a16="http://schemas.microsoft.com/office/drawing/2014/main" id="{218A7308-3C5B-4FE1-8F53-15D20474EF6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1983.1.1  NCP-</a:t>
            </a:r>
            <a:r>
              <a:rPr lang="en-US" altLang="zh-CN">
                <a:sym typeface="Wingdings" panose="05000000000000000000" pitchFamily="2" charset="2"/>
              </a:rPr>
              <a:t>TCP</a:t>
            </a:r>
          </a:p>
          <a:p>
            <a:r>
              <a:rPr lang="en-US" altLang="zh-CN">
                <a:sym typeface="Wingdings" panose="05000000000000000000" pitchFamily="2" charset="2"/>
              </a:rPr>
              <a:t>Minitel,based on X.25(virtual circuit)</a:t>
            </a:r>
            <a:endParaRPr lang="zh-CN" altLang="en-US"/>
          </a:p>
        </p:txBody>
      </p:sp>
      <p:sp>
        <p:nvSpPr>
          <p:cNvPr id="147460" name="灯片编号占位符 3">
            <a:extLst>
              <a:ext uri="{FF2B5EF4-FFF2-40B4-BE49-F238E27FC236}">
                <a16:creationId xmlns:a16="http://schemas.microsoft.com/office/drawing/2014/main" id="{DEACD4F7-2136-4CF4-881D-F4788E32FEE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fld id="{218F9039-5193-499D-BBB1-A58834B7C3B4}" type="slidenum">
              <a:rPr lang="zh-CN" altLang="en-US" sz="1300">
                <a:latin typeface="Times New Roman" panose="02020603050405020304" pitchFamily="18" charset="0"/>
              </a:rPr>
              <a:pPr/>
              <a:t>26</a:t>
            </a:fld>
            <a:endParaRPr lang="en-US" altLang="zh-CN" sz="1300">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83256DEF-6A5A-4F81-9A9A-E384F1FA28B7}"/>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0" fontAlgn="base" latinLnBrk="0" hangingPunct="0">
              <a:lnSpc>
                <a:spcPct val="100000"/>
              </a:lnSpc>
              <a:spcBef>
                <a:spcPct val="0"/>
              </a:spcBef>
              <a:spcAft>
                <a:spcPct val="0"/>
              </a:spcAft>
              <a:buClrTx/>
              <a:buSzTx/>
              <a:buFont typeface="Arial" panose="020B0604020202020204" pitchFamily="34" charset="0"/>
              <a:buNone/>
              <a:tabLst/>
              <a:defRPr/>
            </a:pPr>
            <a:fld id="{878B4C6E-783F-43E3-BC97-A4FE43EBBF57}" type="slidenum">
              <a:rPr kumimoji="0" lang="zh-CN"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66788" rtl="0" eaLnBrk="0" fontAlgn="base" latinLnBrk="0" hangingPunct="0">
                <a:lnSpc>
                  <a:spcPct val="100000"/>
                </a:lnSpc>
                <a:spcBef>
                  <a:spcPct val="0"/>
                </a:spcBef>
                <a:spcAft>
                  <a:spcPct val="0"/>
                </a:spcAft>
                <a:buClrTx/>
                <a:buSzTx/>
                <a:buFont typeface="Arial" panose="020B0604020202020204" pitchFamily="34" charset="0"/>
                <a:buNone/>
                <a:tabLst/>
                <a:defRPr/>
              </a:pPr>
              <a:t>30</a:t>
            </a:fld>
            <a:endParaRPr kumimoji="0"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4931" name="Rectangle 2">
            <a:extLst>
              <a:ext uri="{FF2B5EF4-FFF2-40B4-BE49-F238E27FC236}">
                <a16:creationId xmlns:a16="http://schemas.microsoft.com/office/drawing/2014/main" id="{44182F4D-BDA3-45F6-B5C0-472402C96D17}"/>
              </a:ext>
            </a:extLst>
          </p:cNvPr>
          <p:cNvSpPr>
            <a:spLocks noGrp="1" noRot="1" noChangeAspect="1" noChangeArrowheads="1" noTextEdit="1"/>
          </p:cNvSpPr>
          <p:nvPr>
            <p:ph type="sldImg"/>
          </p:nvPr>
        </p:nvSpPr>
        <p:spPr>
          <a:xfrm>
            <a:off x="1200150" y="696913"/>
            <a:ext cx="4648200" cy="3486150"/>
          </a:xfrm>
        </p:spPr>
      </p:sp>
      <p:sp>
        <p:nvSpPr>
          <p:cNvPr id="124932" name="Rectangle 3">
            <a:extLst>
              <a:ext uri="{FF2B5EF4-FFF2-40B4-BE49-F238E27FC236}">
                <a16:creationId xmlns:a16="http://schemas.microsoft.com/office/drawing/2014/main" id="{C6C64C18-9247-4EE5-8BCC-7DC83446C8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zh-CN" altLang="en-US"/>
              <a:t>nuts and bolts 螺母和螺栓</a:t>
            </a:r>
          </a:p>
        </p:txBody>
      </p:sp>
    </p:spTree>
    <p:extLst>
      <p:ext uri="{BB962C8B-B14F-4D97-AF65-F5344CB8AC3E}">
        <p14:creationId xmlns:p14="http://schemas.microsoft.com/office/powerpoint/2010/main" val="3127531805"/>
      </p:ext>
    </p:extLst>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00150" y="696913"/>
            <a:ext cx="4648200" cy="3486150"/>
          </a:xfrm>
        </p:spPr>
      </p:sp>
      <p:sp>
        <p:nvSpPr>
          <p:cNvPr id="3" name="备注占位符 2"/>
          <p:cNvSpPr>
            <a:spLocks noGrp="1"/>
          </p:cNvSpPr>
          <p:nvPr>
            <p:ph type="body" idx="1"/>
          </p:nvPr>
        </p:nvSpPr>
        <p:spPr/>
        <p:txBody>
          <a:bodyPr/>
          <a:lstStyle/>
          <a:p>
            <a:r>
              <a:rPr lang="en-US" altLang="zh-CN" dirty="0"/>
              <a:t>Signaling</a:t>
            </a:r>
            <a:endParaRPr lang="zh-CN" altLang="en-US" dirty="0"/>
          </a:p>
        </p:txBody>
      </p:sp>
      <p:sp>
        <p:nvSpPr>
          <p:cNvPr id="4" name="灯片编号占位符 3"/>
          <p:cNvSpPr>
            <a:spLocks noGrp="1"/>
          </p:cNvSpPr>
          <p:nvPr>
            <p:ph type="sldNum" sz="quarter" idx="5"/>
          </p:nvPr>
        </p:nvSpPr>
        <p:spPr/>
        <p:txBody>
          <a:bodyPr/>
          <a:lstStyle/>
          <a:p>
            <a:fld id="{F5289A9E-C6E5-4DD3-8D16-92A2A0422ABB}" type="slidenum">
              <a:rPr lang="zh-CN" altLang="en-US" smtClean="0"/>
              <a:pPr/>
              <a:t>31</a:t>
            </a:fld>
            <a:endParaRPr lang="zh-CN" altLang="en-US"/>
          </a:p>
        </p:txBody>
      </p:sp>
    </p:spTree>
    <p:extLst>
      <p:ext uri="{BB962C8B-B14F-4D97-AF65-F5344CB8AC3E}">
        <p14:creationId xmlns:p14="http://schemas.microsoft.com/office/powerpoint/2010/main" val="3588603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00150" y="696913"/>
            <a:ext cx="4648200" cy="3486150"/>
          </a:xfrm>
        </p:spPr>
      </p:sp>
      <p:sp>
        <p:nvSpPr>
          <p:cNvPr id="3" name="备注占位符 2"/>
          <p:cNvSpPr>
            <a:spLocks noGrp="1"/>
          </p:cNvSpPr>
          <p:nvPr>
            <p:ph type="body" idx="1"/>
          </p:nvPr>
        </p:nvSpPr>
        <p:spPr/>
        <p:txBody>
          <a:bodyPr/>
          <a:lstStyle/>
          <a:p>
            <a:r>
              <a:rPr lang="zh-CN" altLang="en-US" b="0" i="0" dirty="0">
                <a:solidFill>
                  <a:srgbClr val="333333"/>
                </a:solidFill>
                <a:effectLst/>
                <a:latin typeface="Arial" panose="020B0604020202020204" pitchFamily="34" charset="0"/>
              </a:rPr>
              <a:t>热力学第一定律就是不同形式的能量在传递与转换过程中守恒的定律，表述形式为热量可以从一个物体传递到另一个物体，</a:t>
            </a:r>
            <a:r>
              <a:rPr lang="zh-CN" altLang="en-US" dirty="0"/>
              <a:t>一个处于热平衡的系统有一个内部能量</a:t>
            </a:r>
            <a:r>
              <a:rPr lang="en-US" altLang="zh-CN" dirty="0"/>
              <a:t>E</a:t>
            </a:r>
            <a:endParaRPr lang="zh-CN" altLang="en-US" dirty="0"/>
          </a:p>
        </p:txBody>
      </p:sp>
      <p:sp>
        <p:nvSpPr>
          <p:cNvPr id="4" name="灯片编号占位符 3"/>
          <p:cNvSpPr>
            <a:spLocks noGrp="1"/>
          </p:cNvSpPr>
          <p:nvPr>
            <p:ph type="sldNum" sz="quarter" idx="5"/>
          </p:nvPr>
        </p:nvSpPr>
        <p:spPr/>
        <p:txBody>
          <a:bodyPr/>
          <a:lstStyle/>
          <a:p>
            <a:fld id="{F5289A9E-C6E5-4DD3-8D16-92A2A0422ABB}" type="slidenum">
              <a:rPr lang="zh-CN" altLang="en-US" smtClean="0"/>
              <a:pPr/>
              <a:t>37</a:t>
            </a:fld>
            <a:endParaRPr lang="zh-CN" altLang="en-US"/>
          </a:p>
        </p:txBody>
      </p:sp>
    </p:spTree>
    <p:extLst>
      <p:ext uri="{BB962C8B-B14F-4D97-AF65-F5344CB8AC3E}">
        <p14:creationId xmlns:p14="http://schemas.microsoft.com/office/powerpoint/2010/main" val="792469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00150" y="696913"/>
            <a:ext cx="4648200" cy="3486150"/>
          </a:xfrm>
        </p:spPr>
      </p:sp>
      <p:sp>
        <p:nvSpPr>
          <p:cNvPr id="3" name="备注占位符 2"/>
          <p:cNvSpPr>
            <a:spLocks noGrp="1"/>
          </p:cNvSpPr>
          <p:nvPr>
            <p:ph type="body" idx="1"/>
          </p:nvPr>
        </p:nvSpPr>
        <p:spPr/>
        <p:txBody>
          <a:bodyPr/>
          <a:lstStyle/>
          <a:p>
            <a:r>
              <a:rPr lang="zh-CN" altLang="en-US" b="0" i="0" dirty="0">
                <a:solidFill>
                  <a:srgbClr val="333333"/>
                </a:solidFill>
                <a:effectLst/>
                <a:latin typeface="arial" panose="020B0604020202020204" pitchFamily="34" charset="0"/>
              </a:rPr>
              <a:t>分子的热运动总是会从原来集中、有序的的排列状态逐渐趋向分散、混乱的无序状态，系统从有序向无序的自发过程中，熵总是增加。</a:t>
            </a:r>
            <a:r>
              <a:rPr lang="zh-CN" altLang="en-US" b="0" i="0" dirty="0">
                <a:solidFill>
                  <a:srgbClr val="F73131"/>
                </a:solidFill>
                <a:effectLst/>
                <a:latin typeface="Arial" panose="020B0604020202020204" pitchFamily="34" charset="0"/>
              </a:rPr>
              <a:t>热力学第二定律</a:t>
            </a:r>
            <a:r>
              <a:rPr lang="zh-CN" altLang="en-US" b="0" i="0" dirty="0">
                <a:solidFill>
                  <a:srgbClr val="333333"/>
                </a:solidFill>
                <a:effectLst/>
                <a:latin typeface="Arial" panose="020B0604020202020204" pitchFamily="34" charset="0"/>
              </a:rPr>
              <a:t>指出</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在封闭系统中</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任何过程都可以保持熵的总值不变或增加，</a:t>
            </a:r>
            <a:r>
              <a:rPr lang="zh-CN" altLang="en-US" b="0" i="0" dirty="0">
                <a:solidFill>
                  <a:srgbClr val="121212"/>
                </a:solidFill>
                <a:effectLst/>
                <a:latin typeface="-apple-system"/>
              </a:rPr>
              <a:t>从现代（量子）观点来看，热力学熵实际上来源于系统与环境的纠缠熵。换句话说，熵增描述的无非是系统信息不断丧失的过程。熵增原理的使用条件很局限：</a:t>
            </a:r>
            <a:r>
              <a:rPr lang="en-US" altLang="zh-CN" b="0" i="0" dirty="0">
                <a:solidFill>
                  <a:srgbClr val="121212"/>
                </a:solidFill>
                <a:effectLst/>
                <a:latin typeface="-apple-system"/>
              </a:rPr>
              <a:t>1.</a:t>
            </a:r>
            <a:r>
              <a:rPr lang="zh-CN" altLang="en-US" b="0" i="0" dirty="0">
                <a:solidFill>
                  <a:srgbClr val="121212"/>
                </a:solidFill>
                <a:effectLst/>
                <a:latin typeface="-apple-system"/>
              </a:rPr>
              <a:t>孤立系统（近似的，绝热的）</a:t>
            </a:r>
            <a:r>
              <a:rPr lang="en-US" altLang="zh-CN" b="0" i="0" dirty="0">
                <a:solidFill>
                  <a:srgbClr val="121212"/>
                </a:solidFill>
                <a:effectLst/>
                <a:latin typeface="-apple-system"/>
              </a:rPr>
              <a:t>2.</a:t>
            </a:r>
            <a:r>
              <a:rPr lang="zh-CN" altLang="en-US" b="0" i="0" dirty="0">
                <a:solidFill>
                  <a:srgbClr val="121212"/>
                </a:solidFill>
                <a:effectLst/>
                <a:latin typeface="-apple-system"/>
              </a:rPr>
              <a:t>不可逆过程（一切实际过程）</a:t>
            </a:r>
            <a:endParaRPr lang="zh-CN" altLang="en-US" dirty="0"/>
          </a:p>
        </p:txBody>
      </p:sp>
      <p:sp>
        <p:nvSpPr>
          <p:cNvPr id="4" name="灯片编号占位符 3"/>
          <p:cNvSpPr>
            <a:spLocks noGrp="1"/>
          </p:cNvSpPr>
          <p:nvPr>
            <p:ph type="sldNum" sz="quarter" idx="5"/>
          </p:nvPr>
        </p:nvSpPr>
        <p:spPr/>
        <p:txBody>
          <a:bodyPr/>
          <a:lstStyle/>
          <a:p>
            <a:fld id="{F5289A9E-C6E5-4DD3-8D16-92A2A0422ABB}" type="slidenum">
              <a:rPr lang="zh-CN" altLang="en-US" smtClean="0"/>
              <a:pPr/>
              <a:t>38</a:t>
            </a:fld>
            <a:endParaRPr lang="zh-CN" altLang="en-US"/>
          </a:p>
        </p:txBody>
      </p:sp>
    </p:spTree>
    <p:extLst>
      <p:ext uri="{BB962C8B-B14F-4D97-AF65-F5344CB8AC3E}">
        <p14:creationId xmlns:p14="http://schemas.microsoft.com/office/powerpoint/2010/main" val="3175460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幻灯片图像占位符 293889"/>
          <p:cNvSpPr>
            <a:spLocks noGrp="1" noRot="1" noChangeAspect="1" noTextEdit="1"/>
          </p:cNvSpPr>
          <p:nvPr>
            <p:ph type="sldImg"/>
          </p:nvPr>
        </p:nvSpPr>
        <p:spPr>
          <a:xfrm>
            <a:off x="1200150" y="696913"/>
            <a:ext cx="4648200" cy="3486150"/>
          </a:xfrm>
        </p:spPr>
      </p:sp>
      <p:sp>
        <p:nvSpPr>
          <p:cNvPr id="293891" name="文本占位符 293890"/>
          <p:cNvSpPr>
            <a:spLocks noGrp="1"/>
          </p:cNvSpPr>
          <p:nvPr>
            <p:ph type="body" idx="1"/>
          </p:nvPr>
        </p:nvSpPr>
        <p:spPr/>
        <p:txBody>
          <a:bodyPr lIns="81431" tIns="40716" rIns="81431" bIns="40716"/>
          <a:lstStyle/>
          <a:p>
            <a:pPr lvl="0"/>
            <a:r>
              <a:rPr lang="en-US" altLang="zh-CN" sz="1200" kern="1200" dirty="0">
                <a:solidFill>
                  <a:schemeClr val="tx1"/>
                </a:solidFill>
                <a:effectLst/>
                <a:latin typeface="+mn-lt"/>
                <a:ea typeface="+mn-ea"/>
                <a:cs typeface="+mn-cs"/>
              </a:rPr>
              <a:t>1923</a:t>
            </a:r>
            <a:r>
              <a:rPr lang="zh-CN" altLang="zh-CN" sz="1200" kern="1200" dirty="0">
                <a:solidFill>
                  <a:schemeClr val="tx1"/>
                </a:solidFill>
                <a:effectLst/>
                <a:latin typeface="+mn-lt"/>
                <a:ea typeface="+mn-ea"/>
                <a:cs typeface="+mn-cs"/>
              </a:rPr>
              <a:t>年，德国科学家普朗克来中国讲学用到</a:t>
            </a:r>
            <a:r>
              <a:rPr lang="en-US" altLang="zh-CN" sz="1200" kern="1200" dirty="0">
                <a:solidFill>
                  <a:schemeClr val="tx1"/>
                </a:solidFill>
                <a:effectLst/>
                <a:latin typeface="+mn-lt"/>
                <a:ea typeface="+mn-ea"/>
                <a:cs typeface="+mn-cs"/>
              </a:rPr>
              <a:t>entropy</a:t>
            </a:r>
            <a:r>
              <a:rPr lang="zh-CN" altLang="zh-CN" sz="1200" kern="1200" dirty="0">
                <a:solidFill>
                  <a:schemeClr val="tx1"/>
                </a:solidFill>
                <a:effectLst/>
                <a:latin typeface="+mn-lt"/>
                <a:ea typeface="+mn-ea"/>
                <a:cs typeface="+mn-cs"/>
              </a:rPr>
              <a:t>这个词，胡刚复教授看到这个公式，</a:t>
            </a:r>
            <a:r>
              <a:rPr lang="zh-CN" altLang="zh-CN" sz="1200" b="1" kern="1200" dirty="0">
                <a:solidFill>
                  <a:schemeClr val="tx1"/>
                </a:solidFill>
                <a:effectLst/>
                <a:latin typeface="+mn-lt"/>
                <a:ea typeface="+mn-ea"/>
                <a:cs typeface="+mn-cs"/>
              </a:rPr>
              <a:t>创造了“熵”字</a:t>
            </a:r>
            <a:r>
              <a:rPr lang="zh-CN" altLang="zh-CN" sz="1200" kern="1200" dirty="0">
                <a:solidFill>
                  <a:schemeClr val="tx1"/>
                </a:solidFill>
                <a:effectLst/>
                <a:latin typeface="+mn-lt"/>
                <a:ea typeface="+mn-ea"/>
                <a:cs typeface="+mn-cs"/>
              </a:rPr>
              <a:t>，因为“火”和热量有关，定义式又是热量</a:t>
            </a:r>
            <a:r>
              <a:rPr lang="zh-CN" altLang="en-US" sz="1200" kern="1200" dirty="0">
                <a:solidFill>
                  <a:schemeClr val="tx1"/>
                </a:solidFill>
                <a:effectLst/>
                <a:latin typeface="+mn-lt"/>
                <a:ea typeface="+mn-ea"/>
                <a:cs typeface="+mn-cs"/>
              </a:rPr>
              <a:t>与</a:t>
            </a:r>
            <a:r>
              <a:rPr lang="zh-CN" altLang="zh-CN" sz="1200" kern="1200" dirty="0">
                <a:solidFill>
                  <a:schemeClr val="tx1"/>
                </a:solidFill>
                <a:effectLst/>
                <a:latin typeface="+mn-lt"/>
                <a:ea typeface="+mn-ea"/>
                <a:cs typeface="+mn-cs"/>
              </a:rPr>
              <a:t>温度</a:t>
            </a:r>
            <a:r>
              <a:rPr lang="zh-CN" altLang="en-US" sz="1200" kern="1200" dirty="0">
                <a:solidFill>
                  <a:schemeClr val="tx1"/>
                </a:solidFill>
                <a:effectLst/>
                <a:latin typeface="+mn-lt"/>
                <a:ea typeface="+mn-ea"/>
                <a:cs typeface="+mn-cs"/>
              </a:rPr>
              <a:t>的商</a:t>
            </a:r>
            <a:r>
              <a:rPr lang="zh-CN" altLang="zh-CN" sz="1200" kern="1200" dirty="0">
                <a:solidFill>
                  <a:schemeClr val="tx1"/>
                </a:solidFill>
                <a:effectLst/>
                <a:latin typeface="+mn-lt"/>
                <a:ea typeface="+mn-ea"/>
                <a:cs typeface="+mn-cs"/>
              </a:rPr>
              <a:t>，相当自洽</a:t>
            </a:r>
            <a:r>
              <a:rPr lang="zh-CN" altLang="en-US" sz="1200" kern="1200" dirty="0">
                <a:solidFill>
                  <a:schemeClr val="tx1"/>
                </a:solidFill>
                <a:effectLst/>
                <a:latin typeface="+mn-lt"/>
                <a:ea typeface="+mn-ea"/>
                <a:cs typeface="+mn-cs"/>
              </a:rPr>
              <a:t>；  熵变，即为</a:t>
            </a:r>
            <a:r>
              <a:rPr lang="zh-CN" altLang="en-US" dirty="0"/>
              <a:t>热量的变化除以系统绝对温度</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在生态学中，熵表示</a:t>
            </a:r>
            <a:r>
              <a:rPr lang="zh-CN" altLang="zh-CN" sz="1200" b="1" kern="1200" dirty="0">
                <a:solidFill>
                  <a:schemeClr val="tx1"/>
                </a:solidFill>
                <a:effectLst/>
                <a:latin typeface="+mn-lt"/>
                <a:ea typeface="+mn-ea"/>
                <a:cs typeface="+mn-cs"/>
              </a:rPr>
              <a:t>生物多样性的指标。</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广义的定义</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熵是描述一个系统的</a:t>
            </a:r>
            <a:r>
              <a:rPr lang="zh-CN" altLang="zh-CN" sz="1200" b="1" kern="1200" dirty="0">
                <a:solidFill>
                  <a:schemeClr val="tx1"/>
                </a:solidFill>
                <a:effectLst/>
                <a:latin typeface="+mn-lt"/>
                <a:ea typeface="+mn-ea"/>
                <a:cs typeface="+mn-cs"/>
              </a:rPr>
              <a:t>无序程度</a:t>
            </a:r>
            <a:r>
              <a:rPr lang="zh-CN" altLang="zh-CN" sz="1200" kern="1200" dirty="0">
                <a:solidFill>
                  <a:schemeClr val="tx1"/>
                </a:solidFill>
                <a:effectLst/>
                <a:latin typeface="+mn-lt"/>
                <a:ea typeface="+mn-ea"/>
                <a:cs typeface="+mn-cs"/>
              </a:rPr>
              <a:t>的变量；同样的表述还有，熵是系统混乱度的度量，一切自发的不可逆过程都是从</a:t>
            </a:r>
            <a:r>
              <a:rPr lang="zh-CN" altLang="zh-CN" sz="1200" b="1" kern="1200" dirty="0">
                <a:solidFill>
                  <a:schemeClr val="tx1"/>
                </a:solidFill>
                <a:effectLst/>
                <a:latin typeface="+mn-lt"/>
                <a:ea typeface="+mn-ea"/>
                <a:cs typeface="+mn-cs"/>
              </a:rPr>
              <a:t>有序</a:t>
            </a:r>
            <a:r>
              <a:rPr lang="zh-CN" altLang="zh-CN" sz="1200" kern="1200" dirty="0">
                <a:solidFill>
                  <a:schemeClr val="tx1"/>
                </a:solidFill>
                <a:effectLst/>
                <a:latin typeface="+mn-lt"/>
                <a:ea typeface="+mn-ea"/>
                <a:cs typeface="+mn-cs"/>
              </a:rPr>
              <a:t>到</a:t>
            </a:r>
            <a:r>
              <a:rPr lang="zh-CN" altLang="zh-CN" sz="1200" b="1" kern="1200" dirty="0">
                <a:solidFill>
                  <a:schemeClr val="tx1"/>
                </a:solidFill>
                <a:effectLst/>
                <a:latin typeface="+mn-lt"/>
                <a:ea typeface="+mn-ea"/>
                <a:cs typeface="+mn-cs"/>
              </a:rPr>
              <a:t>无序</a:t>
            </a:r>
            <a:r>
              <a:rPr lang="zh-CN" altLang="zh-CN" sz="1200" kern="1200" dirty="0">
                <a:solidFill>
                  <a:schemeClr val="tx1"/>
                </a:solidFill>
                <a:effectLst/>
                <a:latin typeface="+mn-lt"/>
                <a:ea typeface="+mn-ea"/>
                <a:cs typeface="+mn-cs"/>
              </a:rPr>
              <a:t>的变化过程，向熵增的方向进行。</a:t>
            </a:r>
          </a:p>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40</a:t>
            </a:fld>
            <a:endParaRPr lang="zh-CN" sz="900" i="1" dirty="0"/>
          </a:p>
        </p:txBody>
      </p:sp>
    </p:spTree>
    <p:extLst>
      <p:ext uri="{BB962C8B-B14F-4D97-AF65-F5344CB8AC3E}">
        <p14:creationId xmlns:p14="http://schemas.microsoft.com/office/powerpoint/2010/main" val="1853567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00150" y="696913"/>
            <a:ext cx="4648200" cy="3486150"/>
          </a:xfrm>
        </p:spPr>
      </p:sp>
      <p:sp>
        <p:nvSpPr>
          <p:cNvPr id="3" name="备注占位符 2"/>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作为整体的人工神经网络受到</a:t>
            </a:r>
            <a:r>
              <a:rPr lang="en-US" altLang="zh-CN" b="0" i="0" dirty="0">
                <a:solidFill>
                  <a:srgbClr val="000000"/>
                </a:solidFill>
                <a:effectLst/>
                <a:latin typeface="微软雅黑" panose="020B0503020204020204" pitchFamily="34" charset="-122"/>
                <a:ea typeface="微软雅黑" panose="020B0503020204020204" pitchFamily="34" charset="-122"/>
              </a:rPr>
              <a:t>20</a:t>
            </a:r>
            <a:r>
              <a:rPr lang="zh-CN" altLang="en-US" b="0" i="0" dirty="0">
                <a:solidFill>
                  <a:srgbClr val="000000"/>
                </a:solidFill>
                <a:effectLst/>
                <a:latin typeface="微软雅黑" panose="020B0503020204020204" pitchFamily="34" charset="-122"/>
                <a:ea typeface="微软雅黑" panose="020B0503020204020204" pitchFamily="34" charset="-122"/>
              </a:rPr>
              <a:t>世纪中期正在兴起的神经元新兴生物学的启发</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 </a:t>
            </a:r>
            <a:r>
              <a:rPr lang="en-US" altLang="zh-CN" b="0" i="0" dirty="0">
                <a:solidFill>
                  <a:srgbClr val="000000"/>
                </a:solidFill>
                <a:effectLst/>
                <a:latin typeface="微软雅黑" panose="020B0503020204020204" pitchFamily="34" charset="-122"/>
                <a:ea typeface="微软雅黑" panose="020B0503020204020204" pitchFamily="34" charset="-122"/>
              </a:rPr>
              <a:t>1962</a:t>
            </a:r>
            <a:r>
              <a:rPr lang="zh-CN" altLang="en-US" b="0" i="0" dirty="0">
                <a:solidFill>
                  <a:srgbClr val="000000"/>
                </a:solidFill>
                <a:effectLst/>
                <a:latin typeface="微软雅黑" panose="020B0503020204020204" pitchFamily="34" charset="-122"/>
                <a:ea typeface="微软雅黑" panose="020B0503020204020204" pitchFamily="34" charset="-122"/>
              </a:rPr>
              <a:t>年，</a:t>
            </a:r>
            <a:r>
              <a:rPr lang="en-US" altLang="zh-CN" b="0" i="0" dirty="0">
                <a:solidFill>
                  <a:srgbClr val="000000"/>
                </a:solidFill>
                <a:effectLst/>
                <a:latin typeface="微软雅黑" panose="020B0503020204020204" pitchFamily="34" charset="-122"/>
                <a:ea typeface="微软雅黑" panose="020B0503020204020204" pitchFamily="34" charset="-122"/>
              </a:rPr>
              <a:t>Hubel</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Wiesel</a:t>
            </a:r>
            <a:r>
              <a:rPr lang="zh-CN" altLang="en-US" b="0" i="0" dirty="0">
                <a:solidFill>
                  <a:srgbClr val="000000"/>
                </a:solidFill>
                <a:effectLst/>
                <a:latin typeface="微软雅黑" panose="020B0503020204020204" pitchFamily="34" charset="-122"/>
                <a:ea typeface="微软雅黑" panose="020B0503020204020204" pitchFamily="34" charset="-122"/>
              </a:rPr>
              <a:t>发现，初级视觉皮层中的神经元对视觉环境中特定的简单特征（特别是定向边缘）有反应。此外，他们注意到两种不同类型的细胞：简单的细胞（它们只在非常特定的空间位置对它们的优选取方向作出最强烈的反应）和复杂的细胞（它们的反应具有更多的空间不变性）。</a:t>
            </a:r>
            <a:r>
              <a:rPr lang="en-US" altLang="zh-CN" b="0" i="0" dirty="0" err="1">
                <a:solidFill>
                  <a:srgbClr val="000000"/>
                </a:solidFill>
                <a:effectLst/>
                <a:latin typeface="微软雅黑" panose="020B0503020204020204" pitchFamily="34" charset="-122"/>
                <a:ea typeface="微软雅黑" panose="020B0503020204020204" pitchFamily="34" charset="-122"/>
              </a:rPr>
              <a:t>Neocognitron</a:t>
            </a:r>
            <a:r>
              <a:rPr lang="zh-CN" altLang="en-US" b="0" i="0" dirty="0">
                <a:solidFill>
                  <a:srgbClr val="000000"/>
                </a:solidFill>
                <a:effectLst/>
                <a:latin typeface="微软雅黑" panose="020B0503020204020204" pitchFamily="34" charset="-122"/>
                <a:ea typeface="微软雅黑" panose="020B0503020204020204" pitchFamily="34" charset="-122"/>
              </a:rPr>
              <a:t>由</a:t>
            </a:r>
            <a:r>
              <a:rPr lang="en-US" altLang="zh-CN" b="0" i="0" dirty="0" err="1">
                <a:solidFill>
                  <a:srgbClr val="000000"/>
                </a:solidFill>
                <a:effectLst/>
                <a:latin typeface="微软雅黑" panose="020B0503020204020204" pitchFamily="34" charset="-122"/>
                <a:ea typeface="微软雅黑" panose="020B0503020204020204" pitchFamily="34" charset="-122"/>
              </a:rPr>
              <a:t>Kunihiko</a:t>
            </a:r>
            <a:r>
              <a:rPr lang="en-US" altLang="zh-CN" b="0" i="0" dirty="0">
                <a:solidFill>
                  <a:srgbClr val="000000"/>
                </a:solidFill>
                <a:effectLst/>
                <a:latin typeface="微软雅黑" panose="020B0503020204020204" pitchFamily="34" charset="-122"/>
                <a:ea typeface="微软雅黑" panose="020B0503020204020204" pitchFamily="34" charset="-122"/>
              </a:rPr>
              <a:t> Fukushima</a:t>
            </a:r>
            <a:r>
              <a:rPr lang="zh-CN" altLang="en-US" b="0" i="0" dirty="0">
                <a:solidFill>
                  <a:srgbClr val="000000"/>
                </a:solidFill>
                <a:effectLst/>
                <a:latin typeface="微软雅黑" panose="020B0503020204020204" pitchFamily="34" charset="-122"/>
                <a:ea typeface="微软雅黑" panose="020B0503020204020204" pitchFamily="34" charset="-122"/>
              </a:rPr>
              <a:t>在</a:t>
            </a:r>
            <a:r>
              <a:rPr lang="en-US" altLang="zh-CN" b="0" i="0" dirty="0">
                <a:solidFill>
                  <a:srgbClr val="000000"/>
                </a:solidFill>
                <a:effectLst/>
                <a:latin typeface="微软雅黑" panose="020B0503020204020204" pitchFamily="34" charset="-122"/>
                <a:ea typeface="微软雅黑" panose="020B0503020204020204" pitchFamily="34" charset="-122"/>
              </a:rPr>
              <a:t>1980</a:t>
            </a:r>
            <a:r>
              <a:rPr lang="zh-CN" altLang="en-US" b="0" i="0" dirty="0">
                <a:solidFill>
                  <a:srgbClr val="000000"/>
                </a:solidFill>
                <a:effectLst/>
                <a:latin typeface="微软雅黑" panose="020B0503020204020204" pitchFamily="34" charset="-122"/>
                <a:ea typeface="微软雅黑" panose="020B0503020204020204" pitchFamily="34" charset="-122"/>
              </a:rPr>
              <a:t>年开发，综合了目前关于生物视觉的知识，试图构建一个功能性的人造视觉系统。</a:t>
            </a:r>
            <a:r>
              <a:rPr lang="en-US" altLang="zh-CN" b="0" i="0" dirty="0" err="1">
                <a:solidFill>
                  <a:srgbClr val="000000"/>
                </a:solidFill>
                <a:effectLst/>
                <a:latin typeface="微软雅黑" panose="020B0503020204020204" pitchFamily="34" charset="-122"/>
                <a:ea typeface="微软雅黑" panose="020B0503020204020204" pitchFamily="34" charset="-122"/>
              </a:rPr>
              <a:t>neocognitron</a:t>
            </a:r>
            <a:r>
              <a:rPr lang="zh-CN" altLang="en-US" b="0" i="0" dirty="0">
                <a:solidFill>
                  <a:srgbClr val="000000"/>
                </a:solidFill>
                <a:effectLst/>
                <a:latin typeface="微软雅黑" panose="020B0503020204020204" pitchFamily="34" charset="-122"/>
                <a:ea typeface="微软雅黑" panose="020B0503020204020204" pitchFamily="34" charset="-122"/>
              </a:rPr>
              <a:t>由“</a:t>
            </a:r>
            <a:r>
              <a:rPr lang="en-US" altLang="zh-CN" b="0" i="0" dirty="0">
                <a:solidFill>
                  <a:srgbClr val="000000"/>
                </a:solidFill>
                <a:effectLst/>
                <a:latin typeface="微软雅黑" panose="020B0503020204020204" pitchFamily="34" charset="-122"/>
                <a:ea typeface="微软雅黑" panose="020B0503020204020204" pitchFamily="34" charset="-122"/>
              </a:rPr>
              <a:t>S-cells”</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C-cells”</a:t>
            </a:r>
            <a:r>
              <a:rPr lang="zh-CN" altLang="en-US" b="0" i="0" dirty="0">
                <a:solidFill>
                  <a:srgbClr val="000000"/>
                </a:solidFill>
                <a:effectLst/>
                <a:latin typeface="微软雅黑" panose="020B0503020204020204" pitchFamily="34" charset="-122"/>
                <a:ea typeface="微软雅黑" panose="020B0503020204020204" pitchFamily="34" charset="-122"/>
              </a:rPr>
              <a:t>组成，并通过无监督学习来学习识别简单图像</a:t>
            </a:r>
            <a:endParaRPr lang="zh-CN" altLang="en-US" dirty="0"/>
          </a:p>
        </p:txBody>
      </p:sp>
      <p:sp>
        <p:nvSpPr>
          <p:cNvPr id="4" name="灯片编号占位符 3"/>
          <p:cNvSpPr>
            <a:spLocks noGrp="1"/>
          </p:cNvSpPr>
          <p:nvPr>
            <p:ph type="sldNum" sz="quarter" idx="5"/>
          </p:nvPr>
        </p:nvSpPr>
        <p:spPr/>
        <p:txBody>
          <a:bodyPr/>
          <a:lstStyle/>
          <a:p>
            <a:fld id="{F5289A9E-C6E5-4DD3-8D16-92A2A0422ABB}" type="slidenum">
              <a:rPr lang="zh-CN" altLang="en-US" smtClean="0"/>
              <a:pPr/>
              <a:t>5</a:t>
            </a:fld>
            <a:endParaRPr lang="zh-CN" altLang="en-US"/>
          </a:p>
        </p:txBody>
      </p:sp>
    </p:spTree>
    <p:extLst>
      <p:ext uri="{BB962C8B-B14F-4D97-AF65-F5344CB8AC3E}">
        <p14:creationId xmlns:p14="http://schemas.microsoft.com/office/powerpoint/2010/main" val="371749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幻灯片图像占位符 293889"/>
          <p:cNvSpPr>
            <a:spLocks noGrp="1" noRot="1" noChangeAspect="1" noTextEdit="1"/>
          </p:cNvSpPr>
          <p:nvPr>
            <p:ph type="sldImg"/>
          </p:nvPr>
        </p:nvSpPr>
        <p:spPr>
          <a:xfrm>
            <a:off x="1200150" y="696913"/>
            <a:ext cx="4648200" cy="3486150"/>
          </a:xfrm>
        </p:spPr>
      </p:sp>
      <p:sp>
        <p:nvSpPr>
          <p:cNvPr id="293891" name="文本占位符 293890"/>
          <p:cNvSpPr>
            <a:spLocks noGrp="1"/>
          </p:cNvSpPr>
          <p:nvPr>
            <p:ph type="body" idx="1"/>
          </p:nvPr>
        </p:nvSpPr>
        <p:spPr/>
        <p:txBody>
          <a:bodyPr lIns="81431" tIns="40716" rIns="81431" bIns="40716"/>
          <a:lstStyle/>
          <a:p>
            <a:pPr lvl="0"/>
            <a:r>
              <a:rPr lang="zh-CN" altLang="zh-CN" sz="1200" i="0" kern="1200" dirty="0">
                <a:solidFill>
                  <a:schemeClr val="tx1"/>
                </a:solidFill>
                <a:effectLst/>
                <a:latin typeface="+mn-lt"/>
                <a:ea typeface="+mn-ea"/>
                <a:cs typeface="+mn-cs"/>
              </a:rPr>
              <a:t>注意，信息量不等于信息熵，如果是这样，那么直接用概率来衡量就可以了，不需要</a:t>
            </a:r>
            <a:r>
              <a:rPr lang="zh-CN" altLang="en-US" sz="1200" i="0" kern="1200" dirty="0">
                <a:solidFill>
                  <a:schemeClr val="tx1"/>
                </a:solidFill>
                <a:effectLst/>
                <a:latin typeface="+mn-lt"/>
                <a:ea typeface="+mn-ea"/>
                <a:cs typeface="+mn-cs"/>
              </a:rPr>
              <a:t>再</a:t>
            </a:r>
            <a:r>
              <a:rPr lang="zh-CN" altLang="zh-CN" sz="1200" i="0" kern="1200" dirty="0">
                <a:solidFill>
                  <a:schemeClr val="tx1"/>
                </a:solidFill>
                <a:effectLst/>
                <a:latin typeface="+mn-lt"/>
                <a:ea typeface="+mn-ea"/>
                <a:cs typeface="+mn-cs"/>
              </a:rPr>
              <a:t>重新定义一个概念。</a:t>
            </a:r>
            <a:endParaRPr i="0"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41</a:t>
            </a:fld>
            <a:endParaRPr lang="zh-CN" sz="900" i="1" dirty="0"/>
          </a:p>
        </p:txBody>
      </p:sp>
    </p:spTree>
    <p:extLst>
      <p:ext uri="{BB962C8B-B14F-4D97-AF65-F5344CB8AC3E}">
        <p14:creationId xmlns:p14="http://schemas.microsoft.com/office/powerpoint/2010/main" val="76607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幻灯片图像占位符 293889"/>
          <p:cNvSpPr>
            <a:spLocks noGrp="1" noRot="1" noChangeAspect="1" noTextEdit="1"/>
          </p:cNvSpPr>
          <p:nvPr>
            <p:ph type="sldImg"/>
          </p:nvPr>
        </p:nvSpPr>
        <p:spPr>
          <a:xfrm>
            <a:off x="1200150" y="696913"/>
            <a:ext cx="4648200" cy="3486150"/>
          </a:xfrm>
        </p:spPr>
      </p:sp>
      <p:sp>
        <p:nvSpPr>
          <p:cNvPr id="293891" name="文本占位符 293890"/>
          <p:cNvSpPr>
            <a:spLocks noGrp="1"/>
          </p:cNvSpPr>
          <p:nvPr>
            <p:ph type="body" idx="1"/>
          </p:nvPr>
        </p:nvSpPr>
        <p:spPr/>
        <p:txBody>
          <a:bodyPr lIns="81431" tIns="40716" rIns="81431" bIns="40716"/>
          <a:lstStyle/>
          <a:p>
            <a:pPr lvl="0"/>
            <a:r>
              <a:rPr lang="zh-CN" altLang="en-US" dirty="0"/>
              <a:t>假设我们在南方城市，肯定要把</a:t>
            </a:r>
            <a:r>
              <a:rPr lang="en-US" altLang="zh-CN" dirty="0"/>
              <a:t>00</a:t>
            </a:r>
            <a:r>
              <a:rPr lang="zh-CN" altLang="en-US" dirty="0"/>
              <a:t>编码成雨天，这样可以节省存储空间，至于为什么能节省存储空间，这就要讨论编码方式。可以简单的理解为，如果一串信息一串</a:t>
            </a:r>
            <a:r>
              <a:rPr lang="en-US" altLang="zh-CN" dirty="0"/>
              <a:t>0</a:t>
            </a:r>
            <a:r>
              <a:rPr lang="zh-CN" altLang="en-US" dirty="0"/>
              <a:t>很多，可以通过编码压缩这一群</a:t>
            </a:r>
            <a:r>
              <a:rPr lang="en-US" altLang="zh-CN" dirty="0"/>
              <a:t>0</a:t>
            </a:r>
            <a:r>
              <a:rPr lang="zh-CN" altLang="en-US" dirty="0"/>
              <a:t>来节省空间。</a:t>
            </a:r>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42</a:t>
            </a:fld>
            <a:endParaRPr lang="zh-CN" sz="900" i="1" dirty="0"/>
          </a:p>
        </p:txBody>
      </p:sp>
    </p:spTree>
    <p:extLst>
      <p:ext uri="{BB962C8B-B14F-4D97-AF65-F5344CB8AC3E}">
        <p14:creationId xmlns:p14="http://schemas.microsoft.com/office/powerpoint/2010/main" val="3168161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幻灯片图像占位符 293889"/>
          <p:cNvSpPr>
            <a:spLocks noGrp="1" noRot="1" noChangeAspect="1" noTextEdit="1"/>
          </p:cNvSpPr>
          <p:nvPr>
            <p:ph type="sldImg"/>
          </p:nvPr>
        </p:nvSpPr>
        <p:spPr>
          <a:xfrm>
            <a:off x="1200150" y="696913"/>
            <a:ext cx="4648200" cy="3486150"/>
          </a:xfrm>
        </p:spPr>
      </p:sp>
      <p:sp>
        <p:nvSpPr>
          <p:cNvPr id="293891" name="文本占位符 293890"/>
          <p:cNvSpPr>
            <a:spLocks noGrp="1"/>
          </p:cNvSpPr>
          <p:nvPr>
            <p:ph type="body" idx="1"/>
          </p:nvPr>
        </p:nvSpPr>
        <p:spPr/>
        <p:txBody>
          <a:bodyPr lIns="81431" tIns="40716" rIns="81431" bIns="40716"/>
          <a:lstStyle/>
          <a:p>
            <a:pPr lvl="0"/>
            <a:r>
              <a:rPr lang="zh-CN" altLang="en-US" dirty="0"/>
              <a:t>概率大的事件采用小的存储空间，也就是成反比，负相关，最简单的负相关就是取倒数</a:t>
            </a:r>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43</a:t>
            </a:fld>
            <a:endParaRPr lang="zh-CN" sz="900" i="1" dirty="0"/>
          </a:p>
        </p:txBody>
      </p:sp>
    </p:spTree>
    <p:extLst>
      <p:ext uri="{BB962C8B-B14F-4D97-AF65-F5344CB8AC3E}">
        <p14:creationId xmlns:p14="http://schemas.microsoft.com/office/powerpoint/2010/main" val="3233217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幻灯片图像占位符 293889"/>
          <p:cNvSpPr>
            <a:spLocks noGrp="1" noRot="1" noChangeAspect="1" noTextEdit="1"/>
          </p:cNvSpPr>
          <p:nvPr>
            <p:ph type="sldImg"/>
          </p:nvPr>
        </p:nvSpPr>
        <p:spPr>
          <a:xfrm>
            <a:off x="1200150" y="696913"/>
            <a:ext cx="4648200" cy="3486150"/>
          </a:xfrm>
        </p:spPr>
      </p:sp>
      <p:sp>
        <p:nvSpPr>
          <p:cNvPr id="293891" name="文本占位符 293890"/>
          <p:cNvSpPr>
            <a:spLocks noGrp="1"/>
          </p:cNvSpPr>
          <p:nvPr>
            <p:ph type="body" idx="1"/>
          </p:nvPr>
        </p:nvSpPr>
        <p:spPr/>
        <p:txBody>
          <a:bodyPr lIns="81431" tIns="40716" rIns="81431" bIns="40716"/>
          <a:lstStyle/>
          <a:p>
            <a:pPr lvl="0"/>
            <a:r>
              <a:rPr lang="zh-CN" altLang="en-US" dirty="0"/>
              <a:t>信息熵其实从某种意义上反映了信息量存储下来需要多少存储空间。</a:t>
            </a:r>
          </a:p>
          <a:p>
            <a:pPr lvl="0"/>
            <a:endParaRPr dirty="0"/>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44</a:t>
            </a:fld>
            <a:endParaRPr lang="zh-CN" sz="900" i="1" dirty="0"/>
          </a:p>
        </p:txBody>
      </p:sp>
    </p:spTree>
    <p:extLst>
      <p:ext uri="{BB962C8B-B14F-4D97-AF65-F5344CB8AC3E}">
        <p14:creationId xmlns:p14="http://schemas.microsoft.com/office/powerpoint/2010/main" val="387994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00150" y="696913"/>
            <a:ext cx="4648200" cy="3486150"/>
          </a:xfrm>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信息熵是信息量的期望（均值），它不是针对每条信息，而是针对整个不确定性结果集而言，信息熵越大，事件不确定性就越大。</a:t>
            </a:r>
            <a:endParaRPr lang="zh-CN" altLang="en-US" dirty="0"/>
          </a:p>
        </p:txBody>
      </p:sp>
      <p:sp>
        <p:nvSpPr>
          <p:cNvPr id="4" name="灯片编号占位符 3"/>
          <p:cNvSpPr>
            <a:spLocks noGrp="1"/>
          </p:cNvSpPr>
          <p:nvPr>
            <p:ph type="sldNum" sz="quarter" idx="10"/>
          </p:nvPr>
        </p:nvSpPr>
        <p:spPr/>
        <p:txBody>
          <a:bodyPr/>
          <a:lstStyle/>
          <a:p>
            <a:pPr>
              <a:defRPr/>
            </a:pPr>
            <a:fld id="{46AB1B8B-9B3F-4576-B9AE-8AEED476C8A0}" type="slidenum">
              <a:rPr lang="zh-CN" altLang="en-US" smtClean="0"/>
              <a:t>45</a:t>
            </a:fld>
            <a:endParaRPr lang="zh-CN" altLang="en-US"/>
          </a:p>
        </p:txBody>
      </p:sp>
    </p:spTree>
    <p:extLst>
      <p:ext uri="{BB962C8B-B14F-4D97-AF65-F5344CB8AC3E}">
        <p14:creationId xmlns:p14="http://schemas.microsoft.com/office/powerpoint/2010/main" val="2490846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00150" y="696913"/>
            <a:ext cx="4648200" cy="34861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dirty="0">
                <a:effectLst/>
                <a:ea typeface="宋体" panose="02010600030101010101" pitchFamily="2" charset="-122"/>
                <a:cs typeface="Arial" panose="020B0604020202020204" pitchFamily="34" charset="0"/>
              </a:rPr>
              <a:t>从某种意义上，</a:t>
            </a:r>
            <a:r>
              <a:rPr lang="en-US" altLang="zh-CN" sz="1800" u="none" strike="noStrike" dirty="0">
                <a:solidFill>
                  <a:srgbClr val="0268CD"/>
                </a:solidFill>
                <a:effectLst/>
                <a:ea typeface="宋体" panose="02010600030101010101" pitchFamily="2" charset="-122"/>
                <a:cs typeface="Arial" panose="020B0604020202020204" pitchFamily="34" charset="0"/>
                <a:hlinkClick r:id="rId3" tooltip="Internet"/>
              </a:rPr>
              <a:t>Internet</a:t>
            </a:r>
            <a:r>
              <a:rPr lang="zh-CN" altLang="zh-CN" sz="1800" dirty="0">
                <a:effectLst/>
                <a:ea typeface="宋体" panose="02010600030101010101" pitchFamily="2" charset="-122"/>
                <a:cs typeface="Arial" panose="020B0604020202020204" pitchFamily="34" charset="0"/>
              </a:rPr>
              <a:t>可以说是美苏冷战的产物。</a:t>
            </a:r>
            <a:r>
              <a:rPr lang="zh-CN" altLang="zh-CN" sz="1800" kern="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美国</a:t>
            </a:r>
            <a:r>
              <a:rPr lang="en-US" altLang="zh-CN" sz="1800" u="none" strike="noStrike" kern="0" dirty="0" err="1">
                <a:solidFill>
                  <a:srgbClr val="0268CD"/>
                </a:solidFill>
                <a:effectLst/>
                <a:latin typeface="Times New Roman" panose="02020603050405020304" pitchFamily="18" charset="0"/>
                <a:ea typeface="宋体" panose="02010600030101010101" pitchFamily="2" charset="-122"/>
                <a:cs typeface="Arial" panose="020B0604020202020204" pitchFamily="34" charset="0"/>
                <a:hlinkClick r:id="rId4" tooltip="国防部"/>
              </a:rPr>
              <a:t>国防部</a:t>
            </a:r>
            <a:r>
              <a:rPr lang="zh-CN" altLang="zh-CN" sz="1800" kern="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认为，如果仅有一个集中的军事指挥中心，万一这个中心被原苏联的</a:t>
            </a:r>
            <a:r>
              <a:rPr lang="en-US" altLang="zh-CN" sz="1800" u="none" strike="noStrike" kern="0" dirty="0" err="1">
                <a:solidFill>
                  <a:srgbClr val="0268CD"/>
                </a:solidFill>
                <a:effectLst/>
                <a:latin typeface="Times New Roman" panose="02020603050405020304" pitchFamily="18" charset="0"/>
                <a:ea typeface="宋体" panose="02010600030101010101" pitchFamily="2" charset="-122"/>
                <a:cs typeface="Arial" panose="020B0604020202020204" pitchFamily="34" charset="0"/>
                <a:hlinkClick r:id="rId5" tooltip="核武器"/>
              </a:rPr>
              <a:t>核武器</a:t>
            </a:r>
            <a:r>
              <a:rPr lang="zh-CN" altLang="zh-CN" sz="1800" kern="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摧毁，全国的军事指挥将处于瘫痪状态，其后果将不堪设想，因此有必要设计这样一个分散的指挥系统——它由一个个分散的指挥点组成，当部分指挥点被摧毁后其它点仍能正常工作，而这些分散的点又能通过某种形式的通讯网取得联系。</a:t>
            </a:r>
            <a:endParaRPr lang="zh-CN"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fld id="{F5289A9E-C6E5-4DD3-8D16-92A2A0422ABB}" type="slidenum">
              <a:rPr lang="zh-CN" altLang="en-US" smtClean="0"/>
              <a:pPr/>
              <a:t>46</a:t>
            </a:fld>
            <a:endParaRPr lang="zh-CN" altLang="en-US"/>
          </a:p>
        </p:txBody>
      </p:sp>
    </p:spTree>
    <p:extLst>
      <p:ext uri="{BB962C8B-B14F-4D97-AF65-F5344CB8AC3E}">
        <p14:creationId xmlns:p14="http://schemas.microsoft.com/office/powerpoint/2010/main" val="919096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00150" y="696913"/>
            <a:ext cx="4648200" cy="34861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一个系统在逐渐地从有序变为无序，再逐渐地变为有序，周而循环，熵增给系统带来更多可能</a:t>
            </a:r>
            <a:endParaRPr lang="zh-CN"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fld id="{F5289A9E-C6E5-4DD3-8D16-92A2A0422ABB}" type="slidenum">
              <a:rPr lang="zh-CN" altLang="en-US" smtClean="0"/>
              <a:pPr/>
              <a:t>47</a:t>
            </a:fld>
            <a:endParaRPr lang="zh-CN" altLang="en-US"/>
          </a:p>
        </p:txBody>
      </p:sp>
    </p:spTree>
    <p:extLst>
      <p:ext uri="{BB962C8B-B14F-4D97-AF65-F5344CB8AC3E}">
        <p14:creationId xmlns:p14="http://schemas.microsoft.com/office/powerpoint/2010/main" val="3408678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00150" y="696913"/>
            <a:ext cx="4648200" cy="3486150"/>
          </a:xfrm>
        </p:spPr>
      </p:sp>
      <p:sp>
        <p:nvSpPr>
          <p:cNvPr id="3" name="备注占位符 2"/>
          <p:cNvSpPr>
            <a:spLocks noGrp="1"/>
          </p:cNvSpPr>
          <p:nvPr>
            <p:ph type="body" idx="1"/>
          </p:nvPr>
        </p:nvSpPr>
        <p:spPr/>
        <p:txBody>
          <a:bodyPr/>
          <a:lstStyle/>
          <a:p>
            <a:r>
              <a:rPr lang="zh-CN" altLang="en-US" dirty="0"/>
              <a:t>商业驱动 促使技术的极大发展</a:t>
            </a:r>
          </a:p>
        </p:txBody>
      </p:sp>
      <p:sp>
        <p:nvSpPr>
          <p:cNvPr id="4" name="灯片编号占位符 3"/>
          <p:cNvSpPr>
            <a:spLocks noGrp="1"/>
          </p:cNvSpPr>
          <p:nvPr>
            <p:ph type="sldNum" sz="quarter" idx="5"/>
          </p:nvPr>
        </p:nvSpPr>
        <p:spPr/>
        <p:txBody>
          <a:bodyPr/>
          <a:lstStyle/>
          <a:p>
            <a:fld id="{F5289A9E-C6E5-4DD3-8D16-92A2A0422ABB}" type="slidenum">
              <a:rPr lang="zh-CN" altLang="en-US" smtClean="0"/>
              <a:pPr/>
              <a:t>48</a:t>
            </a:fld>
            <a:endParaRPr lang="zh-CN" altLang="en-US"/>
          </a:p>
        </p:txBody>
      </p:sp>
    </p:spTree>
    <p:extLst>
      <p:ext uri="{BB962C8B-B14F-4D97-AF65-F5344CB8AC3E}">
        <p14:creationId xmlns:p14="http://schemas.microsoft.com/office/powerpoint/2010/main" val="65743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00150" y="696913"/>
            <a:ext cx="4648200" cy="3486150"/>
          </a:xfrm>
        </p:spPr>
      </p:sp>
      <p:sp>
        <p:nvSpPr>
          <p:cNvPr id="3" name="备注占位符 2"/>
          <p:cNvSpPr>
            <a:spLocks noGrp="1"/>
          </p:cNvSpPr>
          <p:nvPr>
            <p:ph type="body" idx="1"/>
          </p:nvPr>
        </p:nvSpPr>
        <p:spPr/>
        <p:txBody>
          <a:bodyPr/>
          <a:lstStyle/>
          <a:p>
            <a:r>
              <a:rPr lang="zh-CN" altLang="en-US" dirty="0"/>
              <a:t>以电商为例，其通过对传统商场的冲击，转移其部分利润，其熵增对应了商场的熵减</a:t>
            </a:r>
          </a:p>
        </p:txBody>
      </p:sp>
      <p:sp>
        <p:nvSpPr>
          <p:cNvPr id="4" name="灯片编号占位符 3"/>
          <p:cNvSpPr>
            <a:spLocks noGrp="1"/>
          </p:cNvSpPr>
          <p:nvPr>
            <p:ph type="sldNum" sz="quarter" idx="5"/>
          </p:nvPr>
        </p:nvSpPr>
        <p:spPr/>
        <p:txBody>
          <a:bodyPr/>
          <a:lstStyle/>
          <a:p>
            <a:fld id="{F5289A9E-C6E5-4DD3-8D16-92A2A0422ABB}" type="slidenum">
              <a:rPr lang="zh-CN" altLang="en-US" smtClean="0"/>
              <a:pPr/>
              <a:t>49</a:t>
            </a:fld>
            <a:endParaRPr lang="zh-CN" altLang="en-US"/>
          </a:p>
        </p:txBody>
      </p:sp>
    </p:spTree>
    <p:extLst>
      <p:ext uri="{BB962C8B-B14F-4D97-AF65-F5344CB8AC3E}">
        <p14:creationId xmlns:p14="http://schemas.microsoft.com/office/powerpoint/2010/main" val="36257520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00150" y="696913"/>
            <a:ext cx="4648200" cy="3486150"/>
          </a:xfrm>
        </p:spPr>
      </p:sp>
      <p:sp>
        <p:nvSpPr>
          <p:cNvPr id="3" name="备注占位符 2"/>
          <p:cNvSpPr>
            <a:spLocks noGrp="1"/>
          </p:cNvSpPr>
          <p:nvPr>
            <p:ph type="body" idx="1"/>
          </p:nvPr>
        </p:nvSpPr>
        <p:spPr/>
        <p:txBody>
          <a:bodyPr/>
          <a:lstStyle/>
          <a:p>
            <a:r>
              <a:rPr lang="zh-CN" altLang="en-US" dirty="0"/>
              <a:t>从传统商场 到淘宝等图文式页面，再到短视频，一个新的平台通过分割既有系统的熵值来获得自己的活力</a:t>
            </a:r>
          </a:p>
        </p:txBody>
      </p:sp>
      <p:sp>
        <p:nvSpPr>
          <p:cNvPr id="4" name="灯片编号占位符 3"/>
          <p:cNvSpPr>
            <a:spLocks noGrp="1"/>
          </p:cNvSpPr>
          <p:nvPr>
            <p:ph type="sldNum" sz="quarter" idx="5"/>
          </p:nvPr>
        </p:nvSpPr>
        <p:spPr/>
        <p:txBody>
          <a:bodyPr/>
          <a:lstStyle/>
          <a:p>
            <a:fld id="{F5289A9E-C6E5-4DD3-8D16-92A2A0422ABB}" type="slidenum">
              <a:rPr lang="zh-CN" altLang="en-US" smtClean="0"/>
              <a:pPr/>
              <a:t>50</a:t>
            </a:fld>
            <a:endParaRPr lang="zh-CN" altLang="en-US"/>
          </a:p>
        </p:txBody>
      </p:sp>
    </p:spTree>
    <p:extLst>
      <p:ext uri="{BB962C8B-B14F-4D97-AF65-F5344CB8AC3E}">
        <p14:creationId xmlns:p14="http://schemas.microsoft.com/office/powerpoint/2010/main" val="396674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00150" y="696913"/>
            <a:ext cx="4648200" cy="34861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289A9E-C6E5-4DD3-8D16-92A2A0422ABB}" type="slidenum">
              <a:rPr lang="zh-CN" altLang="en-US" smtClean="0"/>
              <a:pPr/>
              <a:t>7</a:t>
            </a:fld>
            <a:endParaRPr lang="zh-CN" altLang="en-US"/>
          </a:p>
        </p:txBody>
      </p:sp>
    </p:spTree>
    <p:extLst>
      <p:ext uri="{BB962C8B-B14F-4D97-AF65-F5344CB8AC3E}">
        <p14:creationId xmlns:p14="http://schemas.microsoft.com/office/powerpoint/2010/main" val="2311457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00150" y="696913"/>
            <a:ext cx="4648200" cy="3486150"/>
          </a:xfrm>
        </p:spPr>
      </p:sp>
      <p:sp>
        <p:nvSpPr>
          <p:cNvPr id="3" name="备注占位符 2"/>
          <p:cNvSpPr>
            <a:spLocks noGrp="1"/>
          </p:cNvSpPr>
          <p:nvPr>
            <p:ph type="body" idx="1"/>
          </p:nvPr>
        </p:nvSpPr>
        <p:spPr/>
        <p:txBody>
          <a:bodyPr/>
          <a:lstStyle/>
          <a:p>
            <a:r>
              <a:rPr lang="zh-CN" altLang="en-US" dirty="0"/>
              <a:t>人类通过计算机网络来获得对外部世界的熵增，物联网是典型的一个产物；</a:t>
            </a:r>
            <a:endParaRPr lang="en-US" altLang="zh-CN" dirty="0"/>
          </a:p>
          <a:p>
            <a:r>
              <a:rPr lang="zh-CN" altLang="en-US" dirty="0"/>
              <a:t>通过熵增思想，我们能产生什么新的想法？针对一个场景，我们可以做出自己的创新；当然，是否存在一个终极的时间，人类对外熵增到极限而趋于灭亡？</a:t>
            </a:r>
          </a:p>
        </p:txBody>
      </p:sp>
      <p:sp>
        <p:nvSpPr>
          <p:cNvPr id="4" name="灯片编号占位符 3"/>
          <p:cNvSpPr>
            <a:spLocks noGrp="1"/>
          </p:cNvSpPr>
          <p:nvPr>
            <p:ph type="sldNum" sz="quarter" idx="5"/>
          </p:nvPr>
        </p:nvSpPr>
        <p:spPr/>
        <p:txBody>
          <a:bodyPr/>
          <a:lstStyle/>
          <a:p>
            <a:fld id="{F5289A9E-C6E5-4DD3-8D16-92A2A0422ABB}" type="slidenum">
              <a:rPr lang="zh-CN" altLang="en-US" smtClean="0"/>
              <a:pPr/>
              <a:t>52</a:t>
            </a:fld>
            <a:endParaRPr lang="zh-CN" altLang="en-US"/>
          </a:p>
        </p:txBody>
      </p:sp>
    </p:spTree>
    <p:extLst>
      <p:ext uri="{BB962C8B-B14F-4D97-AF65-F5344CB8AC3E}">
        <p14:creationId xmlns:p14="http://schemas.microsoft.com/office/powerpoint/2010/main" val="2790474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00150" y="696913"/>
            <a:ext cx="4648200" cy="3486150"/>
          </a:xfrm>
        </p:spPr>
      </p:sp>
      <p:sp>
        <p:nvSpPr>
          <p:cNvPr id="3" name="备注占位符 2"/>
          <p:cNvSpPr>
            <a:spLocks noGrp="1"/>
          </p:cNvSpPr>
          <p:nvPr>
            <p:ph type="body" idx="1"/>
          </p:nvPr>
        </p:nvSpPr>
        <p:spPr/>
        <p:txBody>
          <a:bodyPr/>
          <a:lstStyle/>
          <a:p>
            <a:r>
              <a:rPr lang="zh-CN" altLang="en-US" dirty="0"/>
              <a:t>物联网的在研课题</a:t>
            </a:r>
          </a:p>
        </p:txBody>
      </p:sp>
      <p:sp>
        <p:nvSpPr>
          <p:cNvPr id="4" name="灯片编号占位符 3"/>
          <p:cNvSpPr>
            <a:spLocks noGrp="1"/>
          </p:cNvSpPr>
          <p:nvPr>
            <p:ph type="sldNum" sz="quarter" idx="5"/>
          </p:nvPr>
        </p:nvSpPr>
        <p:spPr/>
        <p:txBody>
          <a:bodyPr/>
          <a:lstStyle/>
          <a:p>
            <a:fld id="{F5289A9E-C6E5-4DD3-8D16-92A2A0422ABB}" type="slidenum">
              <a:rPr lang="zh-CN" altLang="en-US" smtClean="0"/>
              <a:pPr/>
              <a:t>53</a:t>
            </a:fld>
            <a:endParaRPr lang="zh-CN" altLang="en-US"/>
          </a:p>
        </p:txBody>
      </p:sp>
    </p:spTree>
    <p:extLst>
      <p:ext uri="{BB962C8B-B14F-4D97-AF65-F5344CB8AC3E}">
        <p14:creationId xmlns:p14="http://schemas.microsoft.com/office/powerpoint/2010/main" val="3680957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00150" y="696913"/>
            <a:ext cx="4648200" cy="3486150"/>
          </a:xfrm>
        </p:spPr>
      </p:sp>
      <p:sp>
        <p:nvSpPr>
          <p:cNvPr id="3" name="备注占位符 2"/>
          <p:cNvSpPr>
            <a:spLocks noGrp="1"/>
          </p:cNvSpPr>
          <p:nvPr>
            <p:ph type="body" idx="1"/>
          </p:nvPr>
        </p:nvSpPr>
        <p:spPr/>
        <p:txBody>
          <a:bodyPr/>
          <a:lstStyle/>
          <a:p>
            <a:r>
              <a:rPr lang="zh-CN" altLang="en-US" b="0" i="0" dirty="0">
                <a:solidFill>
                  <a:srgbClr val="000000"/>
                </a:solidFill>
                <a:effectLst/>
                <a:latin typeface="-apple-system-font"/>
              </a:rPr>
              <a:t>李飞飞教授在其发表的文章「</a:t>
            </a:r>
            <a:r>
              <a:rPr lang="en-US" altLang="zh-CN" b="1" i="0" dirty="0">
                <a:solidFill>
                  <a:srgbClr val="000000"/>
                </a:solidFill>
                <a:effectLst/>
                <a:latin typeface="-apple-system-font"/>
              </a:rPr>
              <a:t>Illuminating the dark spaces of healthcare with ambient intelligence</a:t>
            </a:r>
            <a:r>
              <a:rPr lang="zh-CN" altLang="en-US" b="0" i="0" dirty="0">
                <a:solidFill>
                  <a:srgbClr val="000000"/>
                </a:solidFill>
                <a:effectLst/>
                <a:latin typeface="-apple-system-font"/>
              </a:rPr>
              <a:t>」中回顾了这项技术如何改善我们对隐性黑暗的，未观察到的医疗空间的理解。参考链接：</a:t>
            </a:r>
            <a:r>
              <a:rPr lang="en-US" altLang="zh-CN" b="0" i="0" dirty="0">
                <a:solidFill>
                  <a:srgbClr val="000000"/>
                </a:solidFill>
                <a:effectLst/>
                <a:latin typeface="-apple-system-font"/>
              </a:rPr>
              <a:t>https://mp.weixin.qq.com/s/prCffCFlIhDoWEcW5gIxYQ</a:t>
            </a:r>
            <a:endParaRPr lang="zh-CN" altLang="en-US" dirty="0"/>
          </a:p>
        </p:txBody>
      </p:sp>
      <p:sp>
        <p:nvSpPr>
          <p:cNvPr id="4" name="灯片编号占位符 3"/>
          <p:cNvSpPr>
            <a:spLocks noGrp="1"/>
          </p:cNvSpPr>
          <p:nvPr>
            <p:ph type="sldNum" sz="quarter" idx="5"/>
          </p:nvPr>
        </p:nvSpPr>
        <p:spPr/>
        <p:txBody>
          <a:bodyPr/>
          <a:lstStyle/>
          <a:p>
            <a:fld id="{F5289A9E-C6E5-4DD3-8D16-92A2A0422ABB}" type="slidenum">
              <a:rPr lang="zh-CN" altLang="en-US" smtClean="0"/>
              <a:pPr/>
              <a:t>56</a:t>
            </a:fld>
            <a:endParaRPr lang="zh-CN" altLang="en-US"/>
          </a:p>
        </p:txBody>
      </p:sp>
    </p:spTree>
    <p:extLst>
      <p:ext uri="{BB962C8B-B14F-4D97-AF65-F5344CB8AC3E}">
        <p14:creationId xmlns:p14="http://schemas.microsoft.com/office/powerpoint/2010/main" val="40604389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00150" y="696913"/>
            <a:ext cx="4648200" cy="3486150"/>
          </a:xfrm>
        </p:spPr>
      </p:sp>
      <p:sp>
        <p:nvSpPr>
          <p:cNvPr id="3" name="备注占位符 2"/>
          <p:cNvSpPr>
            <a:spLocks noGrp="1"/>
          </p:cNvSpPr>
          <p:nvPr>
            <p:ph type="body" idx="1"/>
          </p:nvPr>
        </p:nvSpPr>
        <p:spPr/>
        <p:txBody>
          <a:bodyPr/>
          <a:lstStyle/>
          <a:p>
            <a:r>
              <a:rPr lang="zh-CN" altLang="en-US" dirty="0"/>
              <a:t>不局限于过去</a:t>
            </a:r>
            <a:r>
              <a:rPr lang="en-US" altLang="zh-CN" dirty="0"/>
              <a:t>40</a:t>
            </a:r>
            <a:r>
              <a:rPr lang="zh-CN" altLang="en-US" dirty="0"/>
              <a:t>年间计算机网络的架构，可以针对具体场景进行新的设计</a:t>
            </a:r>
          </a:p>
        </p:txBody>
      </p:sp>
      <p:sp>
        <p:nvSpPr>
          <p:cNvPr id="4" name="灯片编号占位符 3"/>
          <p:cNvSpPr>
            <a:spLocks noGrp="1"/>
          </p:cNvSpPr>
          <p:nvPr>
            <p:ph type="sldNum" sz="quarter" idx="5"/>
          </p:nvPr>
        </p:nvSpPr>
        <p:spPr/>
        <p:txBody>
          <a:bodyPr/>
          <a:lstStyle/>
          <a:p>
            <a:fld id="{F5289A9E-C6E5-4DD3-8D16-92A2A0422ABB}" type="slidenum">
              <a:rPr lang="zh-CN" altLang="en-US" smtClean="0"/>
              <a:pPr/>
              <a:t>57</a:t>
            </a:fld>
            <a:endParaRPr lang="zh-CN" altLang="en-US"/>
          </a:p>
        </p:txBody>
      </p:sp>
    </p:spTree>
    <p:extLst>
      <p:ext uri="{BB962C8B-B14F-4D97-AF65-F5344CB8AC3E}">
        <p14:creationId xmlns:p14="http://schemas.microsoft.com/office/powerpoint/2010/main" val="2926671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00150" y="696913"/>
            <a:ext cx="4648200" cy="3486150"/>
          </a:xfrm>
        </p:spPr>
      </p:sp>
      <p:sp>
        <p:nvSpPr>
          <p:cNvPr id="3" name="备注占位符 2"/>
          <p:cNvSpPr>
            <a:spLocks noGrp="1"/>
          </p:cNvSpPr>
          <p:nvPr>
            <p:ph type="body" idx="1"/>
          </p:nvPr>
        </p:nvSpPr>
        <p:spPr/>
        <p:txBody>
          <a:bodyPr/>
          <a:lstStyle/>
          <a:p>
            <a:r>
              <a:rPr lang="zh-CN" altLang="en-US" dirty="0"/>
              <a:t>应用层，控制层，基础设施层</a:t>
            </a:r>
          </a:p>
        </p:txBody>
      </p:sp>
      <p:sp>
        <p:nvSpPr>
          <p:cNvPr id="4" name="灯片编号占位符 3"/>
          <p:cNvSpPr>
            <a:spLocks noGrp="1"/>
          </p:cNvSpPr>
          <p:nvPr>
            <p:ph type="sldNum" sz="quarter" idx="5"/>
          </p:nvPr>
        </p:nvSpPr>
        <p:spPr/>
        <p:txBody>
          <a:bodyPr/>
          <a:lstStyle/>
          <a:p>
            <a:fld id="{F5289A9E-C6E5-4DD3-8D16-92A2A0422ABB}" type="slidenum">
              <a:rPr lang="zh-CN" altLang="en-US" smtClean="0"/>
              <a:pPr/>
              <a:t>69</a:t>
            </a:fld>
            <a:endParaRPr lang="zh-CN" altLang="en-US"/>
          </a:p>
        </p:txBody>
      </p:sp>
    </p:spTree>
    <p:extLst>
      <p:ext uri="{BB962C8B-B14F-4D97-AF65-F5344CB8AC3E}">
        <p14:creationId xmlns:p14="http://schemas.microsoft.com/office/powerpoint/2010/main" val="32974798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00150" y="696913"/>
            <a:ext cx="4648200" cy="3486150"/>
          </a:xfrm>
        </p:spPr>
      </p:sp>
      <p:sp>
        <p:nvSpPr>
          <p:cNvPr id="3" name="备注占位符 2"/>
          <p:cNvSpPr>
            <a:spLocks noGrp="1"/>
          </p:cNvSpPr>
          <p:nvPr>
            <p:ph type="body" idx="1"/>
          </p:nvPr>
        </p:nvSpPr>
        <p:spPr/>
        <p:txBody>
          <a:bodyPr/>
          <a:lstStyle/>
          <a:p>
            <a:r>
              <a:rPr lang="en-US" altLang="zh-CN" dirty="0"/>
              <a:t>Stanford </a:t>
            </a:r>
            <a:endParaRPr lang="zh-CN" altLang="en-US" dirty="0"/>
          </a:p>
        </p:txBody>
      </p:sp>
      <p:sp>
        <p:nvSpPr>
          <p:cNvPr id="4" name="灯片编号占位符 3"/>
          <p:cNvSpPr>
            <a:spLocks noGrp="1"/>
          </p:cNvSpPr>
          <p:nvPr>
            <p:ph type="sldNum" sz="quarter" idx="5"/>
          </p:nvPr>
        </p:nvSpPr>
        <p:spPr/>
        <p:txBody>
          <a:bodyPr/>
          <a:lstStyle/>
          <a:p>
            <a:fld id="{F5289A9E-C6E5-4DD3-8D16-92A2A0422ABB}" type="slidenum">
              <a:rPr lang="zh-CN" altLang="en-US" smtClean="0"/>
              <a:pPr/>
              <a:t>72</a:t>
            </a:fld>
            <a:endParaRPr lang="zh-CN" altLang="en-US"/>
          </a:p>
        </p:txBody>
      </p:sp>
    </p:spTree>
    <p:extLst>
      <p:ext uri="{BB962C8B-B14F-4D97-AF65-F5344CB8AC3E}">
        <p14:creationId xmlns:p14="http://schemas.microsoft.com/office/powerpoint/2010/main" val="18897305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00150" y="696913"/>
            <a:ext cx="4648200" cy="3486150"/>
          </a:xfrm>
        </p:spPr>
      </p:sp>
      <p:sp>
        <p:nvSpPr>
          <p:cNvPr id="3" name="备注占位符 2"/>
          <p:cNvSpPr>
            <a:spLocks noGrp="1"/>
          </p:cNvSpPr>
          <p:nvPr>
            <p:ph type="body" idx="1"/>
          </p:nvPr>
        </p:nvSpPr>
        <p:spPr/>
        <p:txBody>
          <a:bodyPr/>
          <a:lstStyle/>
          <a:p>
            <a:r>
              <a:rPr lang="en-US" altLang="zh-CN" dirty="0"/>
              <a:t>Stanford </a:t>
            </a:r>
            <a:endParaRPr lang="zh-CN" altLang="en-US" dirty="0"/>
          </a:p>
        </p:txBody>
      </p:sp>
      <p:sp>
        <p:nvSpPr>
          <p:cNvPr id="4" name="灯片编号占位符 3"/>
          <p:cNvSpPr>
            <a:spLocks noGrp="1"/>
          </p:cNvSpPr>
          <p:nvPr>
            <p:ph type="sldNum" sz="quarter" idx="5"/>
          </p:nvPr>
        </p:nvSpPr>
        <p:spPr/>
        <p:txBody>
          <a:bodyPr/>
          <a:lstStyle/>
          <a:p>
            <a:fld id="{F5289A9E-C6E5-4DD3-8D16-92A2A0422ABB}" type="slidenum">
              <a:rPr lang="zh-CN" altLang="en-US" smtClean="0"/>
              <a:pPr/>
              <a:t>73</a:t>
            </a:fld>
            <a:endParaRPr lang="zh-CN" altLang="en-US"/>
          </a:p>
        </p:txBody>
      </p:sp>
    </p:spTree>
    <p:extLst>
      <p:ext uri="{BB962C8B-B14F-4D97-AF65-F5344CB8AC3E}">
        <p14:creationId xmlns:p14="http://schemas.microsoft.com/office/powerpoint/2010/main" val="27497545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00150" y="696913"/>
            <a:ext cx="4648200" cy="34861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数据平面和控制平面分离后，左图是数据平面缓存流的控制规则，右图是协议格式</a:t>
            </a:r>
          </a:p>
        </p:txBody>
      </p:sp>
      <p:sp>
        <p:nvSpPr>
          <p:cNvPr id="4" name="灯片编号占位符 3"/>
          <p:cNvSpPr>
            <a:spLocks noGrp="1"/>
          </p:cNvSpPr>
          <p:nvPr>
            <p:ph type="sldNum" sz="quarter" idx="5"/>
          </p:nvPr>
        </p:nvSpPr>
        <p:spPr/>
        <p:txBody>
          <a:bodyPr/>
          <a:lstStyle/>
          <a:p>
            <a:fld id="{F5289A9E-C6E5-4DD3-8D16-92A2A0422ABB}" type="slidenum">
              <a:rPr lang="zh-CN" altLang="en-US" smtClean="0"/>
              <a:pPr/>
              <a:t>74</a:t>
            </a:fld>
            <a:endParaRPr lang="zh-CN" altLang="en-US"/>
          </a:p>
        </p:txBody>
      </p:sp>
    </p:spTree>
    <p:extLst>
      <p:ext uri="{BB962C8B-B14F-4D97-AF65-F5344CB8AC3E}">
        <p14:creationId xmlns:p14="http://schemas.microsoft.com/office/powerpoint/2010/main" val="22051213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B461AAC4-E57C-481A-88AA-8CF3B492F5F2}"/>
              </a:ext>
            </a:extLst>
          </p:cNvPr>
          <p:cNvSpPr>
            <a:spLocks noGrp="1" noRot="1" noChangeAspect="1" noTextEdit="1"/>
          </p:cNvSpPr>
          <p:nvPr>
            <p:ph type="sldImg"/>
          </p:nvPr>
        </p:nvSpPr>
        <p:spPr>
          <a:xfrm>
            <a:off x="1200150" y="696913"/>
            <a:ext cx="4648200" cy="3486150"/>
          </a:xfrm>
        </p:spPr>
      </p:sp>
      <p:sp>
        <p:nvSpPr>
          <p:cNvPr id="31747" name="备注占位符 2">
            <a:extLst>
              <a:ext uri="{FF2B5EF4-FFF2-40B4-BE49-F238E27FC236}">
                <a16:creationId xmlns:a16="http://schemas.microsoft.com/office/drawing/2014/main" id="{B47E5288-3C1C-40DA-9381-CF676688CF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W. Richard Stevens(1951-1999)</a:t>
            </a:r>
            <a:endParaRPr lang="zh-CN" altLang="en-US"/>
          </a:p>
        </p:txBody>
      </p:sp>
      <p:sp>
        <p:nvSpPr>
          <p:cNvPr id="31748" name="灯片编号占位符 3">
            <a:extLst>
              <a:ext uri="{FF2B5EF4-FFF2-40B4-BE49-F238E27FC236}">
                <a16:creationId xmlns:a16="http://schemas.microsoft.com/office/drawing/2014/main" id="{A808001B-0D95-47F4-A764-585B1F51C4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DEAE730E-AA56-4906-BB74-323F1A357D89}" type="slidenum">
              <a:rPr lang="zh-CN" altLang="en-US"/>
              <a:pPr eaLnBrk="1" hangingPunct="1"/>
              <a:t>86</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4C4D536F-74F5-4190-88EB-DBDCF7599303}"/>
              </a:ext>
            </a:extLst>
          </p:cNvPr>
          <p:cNvSpPr>
            <a:spLocks noGrp="1" noRot="1" noChangeAspect="1" noChangeArrowheads="1" noTextEdit="1"/>
          </p:cNvSpPr>
          <p:nvPr>
            <p:ph type="sldImg"/>
          </p:nvPr>
        </p:nvSpPr>
        <p:spPr>
          <a:xfrm>
            <a:off x="1200150" y="696913"/>
            <a:ext cx="4648200" cy="3486150"/>
          </a:xfrm>
        </p:spPr>
      </p:sp>
      <p:sp>
        <p:nvSpPr>
          <p:cNvPr id="33795" name="Rectangle 3">
            <a:extLst>
              <a:ext uri="{FF2B5EF4-FFF2-40B4-BE49-F238E27FC236}">
                <a16:creationId xmlns:a16="http://schemas.microsoft.com/office/drawing/2014/main" id="{9FAD3766-6A46-45C3-9222-8BCC6643D6AE}"/>
              </a:ext>
            </a:extLst>
          </p:cNvPr>
          <p:cNvSpPr>
            <a:spLocks noGrp="1" noRot="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WinPcap是用于网络封包抓取的一套工具，可适用于32/64位的操作平台上解析网络封包，包含了核心的封包过滤，一个底层动态链接库，和一个高层系统函数库，及可用来直接存取封包的应用程序界面</a:t>
            </a: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00150" y="696913"/>
            <a:ext cx="4648200" cy="34861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289A9E-C6E5-4DD3-8D16-92A2A0422ABB}" type="slidenum">
              <a:rPr lang="zh-CN" altLang="en-US" smtClean="0"/>
              <a:pPr/>
              <a:t>8</a:t>
            </a:fld>
            <a:endParaRPr lang="zh-CN" altLang="en-US"/>
          </a:p>
        </p:txBody>
      </p:sp>
    </p:spTree>
    <p:extLst>
      <p:ext uri="{BB962C8B-B14F-4D97-AF65-F5344CB8AC3E}">
        <p14:creationId xmlns:p14="http://schemas.microsoft.com/office/powerpoint/2010/main" val="33255728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A44936C-E5E6-43F4-881A-D33B3EEC1BCE}"/>
              </a:ext>
            </a:extLst>
          </p:cNvPr>
          <p:cNvSpPr>
            <a:spLocks noGrp="1" noRot="1" noChangeAspect="1" noChangeArrowheads="1" noTextEdit="1"/>
          </p:cNvSpPr>
          <p:nvPr>
            <p:ph type="sldImg"/>
          </p:nvPr>
        </p:nvSpPr>
        <p:spPr>
          <a:xfrm>
            <a:off x="1200150" y="696913"/>
            <a:ext cx="4648200" cy="3486150"/>
          </a:xfrm>
        </p:spPr>
      </p:sp>
      <p:sp>
        <p:nvSpPr>
          <p:cNvPr id="34819" name="Rectangle 3">
            <a:extLst>
              <a:ext uri="{FF2B5EF4-FFF2-40B4-BE49-F238E27FC236}">
                <a16:creationId xmlns:a16="http://schemas.microsoft.com/office/drawing/2014/main" id="{4944113C-2DF1-4F42-A47B-409AC2C7D93D}"/>
              </a:ext>
            </a:extLst>
          </p:cNvPr>
          <p:cNvSpPr>
            <a:spLocks noGrp="1" noRot="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WinPcap是用于网络封包抓取的一套工具，可适用于32/64位的操作平台上解析网络封包，包含了核心的封包过滤，一个底层动态链接库，和一个高层系统函数库，及可用来直接存取封包的应用程序界面</a:t>
            </a:r>
          </a:p>
        </p:txBody>
      </p:sp>
    </p:spTree>
  </p:cSld>
  <p:clrMapOvr>
    <a:overrideClrMapping bg1="lt1" tx1="dk1" bg2="lt2" tx2="dk2" accent1="accent1" accent2="accent2" accent3="accent3" accent4="accent4" accent5="accent5" accent6="accent6" hlink="hlink" folHlink="folHlink"/>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00150" y="696913"/>
            <a:ext cx="4648200" cy="3486150"/>
          </a:xfrm>
        </p:spPr>
      </p:sp>
      <p:sp>
        <p:nvSpPr>
          <p:cNvPr id="3" name="备注占位符 2"/>
          <p:cNvSpPr>
            <a:spLocks noGrp="1"/>
          </p:cNvSpPr>
          <p:nvPr>
            <p:ph type="body" idx="1"/>
          </p:nvPr>
        </p:nvSpPr>
        <p:spPr/>
        <p:txBody>
          <a:bodyPr/>
          <a:lstStyle/>
          <a:p>
            <a:r>
              <a:rPr lang="zh-CN" altLang="en-US" b="0" i="0" dirty="0">
                <a:solidFill>
                  <a:srgbClr val="333333"/>
                </a:solidFill>
                <a:effectLst/>
                <a:latin typeface="Microsoft Yahei" panose="020B0503020204020204" pitchFamily="34" charset="-122"/>
                <a:ea typeface="Microsoft Yahei" panose="020B0503020204020204" pitchFamily="34" charset="-122"/>
              </a:rPr>
              <a:t>翻开网络标准文档</a:t>
            </a:r>
            <a:r>
              <a:rPr lang="en-US" altLang="zh-CN" b="0" i="0" dirty="0">
                <a:solidFill>
                  <a:srgbClr val="333333"/>
                </a:solidFill>
                <a:effectLst/>
                <a:latin typeface="Microsoft Yahei" panose="020B0503020204020204" pitchFamily="34" charset="-122"/>
                <a:ea typeface="Microsoft Yahei" panose="020B0503020204020204" pitchFamily="34" charset="-122"/>
              </a:rPr>
              <a:t>RFC</a:t>
            </a:r>
            <a:r>
              <a:rPr lang="zh-CN" altLang="en-US" b="0" i="0" dirty="0">
                <a:solidFill>
                  <a:srgbClr val="333333"/>
                </a:solidFill>
                <a:effectLst/>
                <a:latin typeface="Microsoft Yahei" panose="020B0503020204020204" pitchFamily="34" charset="-122"/>
                <a:ea typeface="Microsoft Yahei" panose="020B0503020204020204" pitchFamily="34" charset="-122"/>
              </a:rPr>
              <a:t>，已经更新到了</a:t>
            </a:r>
            <a:r>
              <a:rPr lang="en-US" altLang="zh-CN" b="0" i="0" dirty="0">
                <a:solidFill>
                  <a:srgbClr val="333333"/>
                </a:solidFill>
                <a:effectLst/>
                <a:latin typeface="Microsoft Yahei" panose="020B0503020204020204" pitchFamily="34" charset="-122"/>
                <a:ea typeface="Microsoft Yahei" panose="020B0503020204020204" pitchFamily="34" charset="-122"/>
              </a:rPr>
              <a:t>6000</a:t>
            </a:r>
            <a:r>
              <a:rPr lang="zh-CN" altLang="en-US" b="0" i="0" dirty="0">
                <a:solidFill>
                  <a:srgbClr val="333333"/>
                </a:solidFill>
                <a:effectLst/>
                <a:latin typeface="Microsoft Yahei" panose="020B0503020204020204" pitchFamily="34" charset="-122"/>
                <a:ea typeface="Microsoft Yahei" panose="020B0503020204020204" pitchFamily="34" charset="-122"/>
              </a:rPr>
              <a:t>多篇，哪个人也没有精力将这么多的</a:t>
            </a:r>
            <a:r>
              <a:rPr lang="en-US" altLang="zh-CN" b="0" i="0" dirty="0">
                <a:solidFill>
                  <a:srgbClr val="333333"/>
                </a:solidFill>
                <a:effectLst/>
                <a:latin typeface="Microsoft Yahei" panose="020B0503020204020204" pitchFamily="34" charset="-122"/>
                <a:ea typeface="Microsoft Yahei" panose="020B0503020204020204" pitchFamily="34" charset="-122"/>
              </a:rPr>
              <a:t>RFC </a:t>
            </a:r>
            <a:r>
              <a:rPr lang="zh-CN" altLang="en-US" b="0" i="0" dirty="0">
                <a:solidFill>
                  <a:srgbClr val="333333"/>
                </a:solidFill>
                <a:effectLst/>
                <a:latin typeface="Microsoft Yahei" panose="020B0503020204020204" pitchFamily="34" charset="-122"/>
                <a:ea typeface="Microsoft Yahei" panose="020B0503020204020204" pitchFamily="34" charset="-122"/>
              </a:rPr>
              <a:t>吃透，通过</a:t>
            </a:r>
            <a:r>
              <a:rPr lang="en-US" altLang="zh-CN" b="0" i="0" dirty="0">
                <a:solidFill>
                  <a:srgbClr val="333333"/>
                </a:solidFill>
                <a:effectLst/>
                <a:latin typeface="Microsoft Yahei" panose="020B0503020204020204" pitchFamily="34" charset="-122"/>
                <a:ea typeface="Microsoft Yahei" panose="020B0503020204020204" pitchFamily="34" charset="-122"/>
              </a:rPr>
              <a:t>SDN</a:t>
            </a:r>
            <a:r>
              <a:rPr lang="zh-CN" altLang="en-US" b="0" i="0" dirty="0">
                <a:solidFill>
                  <a:srgbClr val="333333"/>
                </a:solidFill>
                <a:effectLst/>
                <a:latin typeface="Microsoft Yahei" panose="020B0503020204020204" pitchFamily="34" charset="-122"/>
                <a:ea typeface="Microsoft Yahei" panose="020B0503020204020204" pitchFamily="34" charset="-122"/>
              </a:rPr>
              <a:t>可以将人们从浩瀚的网络协议中解脱出来，只有设计网络设备的人才用关心网络协议的使用，使用网络设备的人，只要通过</a:t>
            </a:r>
            <a:r>
              <a:rPr lang="en-US" altLang="zh-CN" b="0" i="0" dirty="0">
                <a:solidFill>
                  <a:srgbClr val="333333"/>
                </a:solidFill>
                <a:effectLst/>
                <a:latin typeface="Microsoft Yahei" panose="020B0503020204020204" pitchFamily="34" charset="-122"/>
                <a:ea typeface="Microsoft Yahei" panose="020B0503020204020204" pitchFamily="34" charset="-122"/>
              </a:rPr>
              <a:t>SDN</a:t>
            </a:r>
            <a:r>
              <a:rPr lang="zh-CN" altLang="en-US" b="0" i="0" dirty="0">
                <a:solidFill>
                  <a:srgbClr val="333333"/>
                </a:solidFill>
                <a:effectLst/>
                <a:latin typeface="Microsoft Yahei" panose="020B0503020204020204" pitchFamily="34" charset="-122"/>
                <a:ea typeface="Microsoft Yahei" panose="020B0503020204020204" pitchFamily="34" charset="-122"/>
              </a:rPr>
              <a:t>控制，就不用再关心网络底层的实现。</a:t>
            </a:r>
            <a:endParaRPr lang="zh-CN" altLang="en-US" dirty="0"/>
          </a:p>
        </p:txBody>
      </p:sp>
      <p:sp>
        <p:nvSpPr>
          <p:cNvPr id="4" name="灯片编号占位符 3"/>
          <p:cNvSpPr>
            <a:spLocks noGrp="1"/>
          </p:cNvSpPr>
          <p:nvPr>
            <p:ph type="sldNum" sz="quarter" idx="5"/>
          </p:nvPr>
        </p:nvSpPr>
        <p:spPr/>
        <p:txBody>
          <a:bodyPr/>
          <a:lstStyle/>
          <a:p>
            <a:fld id="{F5289A9E-C6E5-4DD3-8D16-92A2A0422ABB}" type="slidenum">
              <a:rPr lang="zh-CN" altLang="en-US" smtClean="0"/>
              <a:pPr/>
              <a:t>89</a:t>
            </a:fld>
            <a:endParaRPr lang="zh-CN" altLang="en-US"/>
          </a:p>
        </p:txBody>
      </p:sp>
    </p:spTree>
    <p:extLst>
      <p:ext uri="{BB962C8B-B14F-4D97-AF65-F5344CB8AC3E}">
        <p14:creationId xmlns:p14="http://schemas.microsoft.com/office/powerpoint/2010/main" val="2105923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00150" y="696913"/>
            <a:ext cx="4648200" cy="3486150"/>
          </a:xfrm>
        </p:spPr>
      </p:sp>
      <p:sp>
        <p:nvSpPr>
          <p:cNvPr id="3" name="备注占位符 2"/>
          <p:cNvSpPr>
            <a:spLocks noGrp="1"/>
          </p:cNvSpPr>
          <p:nvPr>
            <p:ph type="body" idx="1"/>
          </p:nvPr>
        </p:nvSpPr>
        <p:spPr/>
        <p:txBody>
          <a:bodyPr/>
          <a:lstStyle/>
          <a:p>
            <a:r>
              <a:rPr lang="zh-CN" altLang="en-US" b="0" i="0" dirty="0">
                <a:solidFill>
                  <a:srgbClr val="666666"/>
                </a:solidFill>
                <a:effectLst/>
                <a:latin typeface="Microsoft YaHei" panose="020B0503020204020204" pitchFamily="34" charset="-122"/>
                <a:ea typeface="Microsoft YaHei" panose="020B0503020204020204" pitchFamily="34" charset="-122"/>
              </a:rPr>
              <a:t>先秦时期的周道</a:t>
            </a:r>
            <a:r>
              <a:rPr lang="en-US" altLang="zh-CN" b="0" i="0" dirty="0">
                <a:solidFill>
                  <a:srgbClr val="666666"/>
                </a:solidFill>
                <a:effectLst/>
                <a:latin typeface="Microsoft YaHei" panose="020B0503020204020204" pitchFamily="34" charset="-122"/>
                <a:ea typeface="Microsoft YaHei" panose="020B0503020204020204" pitchFamily="34" charset="-122"/>
              </a:rPr>
              <a:t>,</a:t>
            </a:r>
            <a:r>
              <a:rPr lang="zh-CN" altLang="en-US" b="0" i="0" dirty="0">
                <a:solidFill>
                  <a:srgbClr val="666666"/>
                </a:solidFill>
                <a:effectLst/>
                <a:latin typeface="Microsoft YaHei" panose="020B0503020204020204" pitchFamily="34" charset="-122"/>
                <a:ea typeface="Microsoft YaHei" panose="020B0503020204020204" pitchFamily="34" charset="-122"/>
              </a:rPr>
              <a:t>秦汉时的驰道</a:t>
            </a:r>
            <a:r>
              <a:rPr lang="en-US" altLang="zh-CN" b="0" i="0" dirty="0">
                <a:solidFill>
                  <a:srgbClr val="666666"/>
                </a:solidFill>
                <a:effectLst/>
                <a:latin typeface="Microsoft YaHei" panose="020B0503020204020204" pitchFamily="34" charset="-122"/>
                <a:ea typeface="Microsoft YaHei" panose="020B0503020204020204" pitchFamily="34" charset="-122"/>
              </a:rPr>
              <a:t>,</a:t>
            </a:r>
            <a:r>
              <a:rPr lang="zh-CN" altLang="en-US" b="0" i="0" dirty="0">
                <a:solidFill>
                  <a:srgbClr val="666666"/>
                </a:solidFill>
                <a:effectLst/>
                <a:latin typeface="Microsoft YaHei" panose="020B0503020204020204" pitchFamily="34" charset="-122"/>
                <a:ea typeface="Microsoft YaHei" panose="020B0503020204020204" pitchFamily="34" charset="-122"/>
              </a:rPr>
              <a:t>唐宋时的驿道</a:t>
            </a:r>
            <a:r>
              <a:rPr lang="en-US" altLang="zh-CN" b="0" i="0" dirty="0">
                <a:solidFill>
                  <a:srgbClr val="666666"/>
                </a:solidFill>
                <a:effectLst/>
                <a:latin typeface="Microsoft YaHei" panose="020B0503020204020204" pitchFamily="34" charset="-122"/>
                <a:ea typeface="Microsoft YaHei" panose="020B0503020204020204" pitchFamily="34" charset="-122"/>
              </a:rPr>
              <a:t>,</a:t>
            </a:r>
            <a:r>
              <a:rPr lang="zh-CN" altLang="en-US" b="0" i="0" dirty="0">
                <a:solidFill>
                  <a:srgbClr val="F73131"/>
                </a:solidFill>
                <a:effectLst/>
                <a:latin typeface="Arial" panose="020B0604020202020204" pitchFamily="34" charset="0"/>
              </a:rPr>
              <a:t>驰道</a:t>
            </a:r>
            <a:r>
              <a:rPr lang="zh-CN" altLang="en-US" b="0" i="0" dirty="0">
                <a:solidFill>
                  <a:srgbClr val="333333"/>
                </a:solidFill>
                <a:effectLst/>
                <a:latin typeface="Arial" panose="020B0604020202020204" pitchFamily="34" charset="0"/>
              </a:rPr>
              <a:t>是中国历史上最早的“国道”，始于</a:t>
            </a:r>
            <a:r>
              <a:rPr lang="zh-CN" altLang="en-US" b="0" i="0" dirty="0">
                <a:solidFill>
                  <a:srgbClr val="F73131"/>
                </a:solidFill>
                <a:effectLst/>
                <a:latin typeface="Arial" panose="020B0604020202020204" pitchFamily="34" charset="0"/>
              </a:rPr>
              <a:t>秦朝</a:t>
            </a:r>
            <a:endParaRPr lang="zh-CN" altLang="en-US" dirty="0"/>
          </a:p>
        </p:txBody>
      </p:sp>
      <p:sp>
        <p:nvSpPr>
          <p:cNvPr id="4" name="灯片编号占位符 3"/>
          <p:cNvSpPr>
            <a:spLocks noGrp="1"/>
          </p:cNvSpPr>
          <p:nvPr>
            <p:ph type="sldNum" sz="quarter" idx="5"/>
          </p:nvPr>
        </p:nvSpPr>
        <p:spPr/>
        <p:txBody>
          <a:bodyPr/>
          <a:lstStyle/>
          <a:p>
            <a:fld id="{F5289A9E-C6E5-4DD3-8D16-92A2A0422ABB}" type="slidenum">
              <a:rPr lang="zh-CN" altLang="en-US" smtClean="0"/>
              <a:pPr/>
              <a:t>9</a:t>
            </a:fld>
            <a:endParaRPr lang="zh-CN" altLang="en-US"/>
          </a:p>
        </p:txBody>
      </p:sp>
    </p:spTree>
    <p:extLst>
      <p:ext uri="{BB962C8B-B14F-4D97-AF65-F5344CB8AC3E}">
        <p14:creationId xmlns:p14="http://schemas.microsoft.com/office/powerpoint/2010/main" val="1119709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00150" y="696913"/>
            <a:ext cx="4648200" cy="3486150"/>
          </a:xfrm>
        </p:spPr>
      </p:sp>
      <p:sp>
        <p:nvSpPr>
          <p:cNvPr id="3" name="备注占位符 2"/>
          <p:cNvSpPr>
            <a:spLocks noGrp="1"/>
          </p:cNvSpPr>
          <p:nvPr>
            <p:ph type="body" idx="1"/>
          </p:nvPr>
        </p:nvSpPr>
        <p:spPr/>
        <p:txBody>
          <a:bodyPr/>
          <a:lstStyle/>
          <a:p>
            <a:r>
              <a:rPr lang="zh-CN" altLang="en-US" dirty="0"/>
              <a:t>网络的基本属性和问题</a:t>
            </a:r>
          </a:p>
        </p:txBody>
      </p:sp>
      <p:sp>
        <p:nvSpPr>
          <p:cNvPr id="4" name="灯片编号占位符 3"/>
          <p:cNvSpPr>
            <a:spLocks noGrp="1"/>
          </p:cNvSpPr>
          <p:nvPr>
            <p:ph type="sldNum" sz="quarter" idx="5"/>
          </p:nvPr>
        </p:nvSpPr>
        <p:spPr/>
        <p:txBody>
          <a:bodyPr/>
          <a:lstStyle/>
          <a:p>
            <a:fld id="{F5289A9E-C6E5-4DD3-8D16-92A2A0422ABB}" type="slidenum">
              <a:rPr lang="zh-CN" altLang="en-US" smtClean="0"/>
              <a:pPr/>
              <a:t>10</a:t>
            </a:fld>
            <a:endParaRPr lang="zh-CN" altLang="en-US"/>
          </a:p>
        </p:txBody>
      </p:sp>
    </p:spTree>
    <p:extLst>
      <p:ext uri="{BB962C8B-B14F-4D97-AF65-F5344CB8AC3E}">
        <p14:creationId xmlns:p14="http://schemas.microsoft.com/office/powerpoint/2010/main" val="1965292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网络协议包含</a:t>
            </a:r>
            <a:r>
              <a:rPr lang="en-US" altLang="zh-CN" dirty="0"/>
              <a:t>3</a:t>
            </a:r>
            <a:r>
              <a:rPr lang="zh-CN" altLang="en-US" dirty="0"/>
              <a:t>个</a:t>
            </a:r>
            <a:r>
              <a:rPr lang="en-US" altLang="zh-CN" dirty="0"/>
              <a:t>key elements</a:t>
            </a:r>
            <a:r>
              <a:rPr lang="zh-CN" altLang="en-US" dirty="0"/>
              <a:t>，分别是</a:t>
            </a:r>
            <a:r>
              <a:rPr lang="en-US" altLang="zh-CN" dirty="0"/>
              <a:t>Syntax </a:t>
            </a:r>
            <a:r>
              <a:rPr lang="zh-CN" altLang="en-US" dirty="0"/>
              <a:t>语法、</a:t>
            </a:r>
            <a:r>
              <a:rPr lang="en-US" altLang="zh-CN" dirty="0"/>
              <a:t>Semantics </a:t>
            </a:r>
            <a:r>
              <a:rPr lang="zh-CN" altLang="en-US" dirty="0"/>
              <a:t>语义 、</a:t>
            </a:r>
            <a:r>
              <a:rPr lang="en-US" altLang="zh-CN" dirty="0"/>
              <a:t>Timing </a:t>
            </a:r>
            <a:r>
              <a:rPr lang="zh-CN" altLang="en-US" dirty="0"/>
              <a:t>时序，试分析 纸质邮件通信中这三个部分的实例分别是什么。网络层中这三个要素又分别是什么？</a:t>
            </a:r>
          </a:p>
        </p:txBody>
      </p:sp>
      <p:sp>
        <p:nvSpPr>
          <p:cNvPr id="4" name="页眉占位符 3"/>
          <p:cNvSpPr>
            <a:spLocks noGrp="1"/>
          </p:cNvSpPr>
          <p:nvPr>
            <p:ph type="hdr" sz="quarter"/>
          </p:nvPr>
        </p:nvSpPr>
        <p:spPr/>
        <p:txBody>
          <a:bodyPr/>
          <a:lstStyle/>
          <a:p>
            <a:r>
              <a:rPr lang="en-US" altLang="zh-CN"/>
              <a:t>网络工程系</a:t>
            </a:r>
          </a:p>
        </p:txBody>
      </p:sp>
      <p:sp>
        <p:nvSpPr>
          <p:cNvPr id="5" name="日期占位符 4"/>
          <p:cNvSpPr>
            <a:spLocks noGrp="1"/>
          </p:cNvSpPr>
          <p:nvPr>
            <p:ph type="dt" idx="1"/>
          </p:nvPr>
        </p:nvSpPr>
        <p:spPr/>
        <p:txBody>
          <a:bodyPr/>
          <a:lstStyle/>
          <a:p>
            <a:r>
              <a:rPr lang="zh-CN" altLang="en-US"/>
              <a:t>yn@uestc.edu.cn</a:t>
            </a:r>
            <a:endParaRPr lang="en-US" altLang="zh-CN"/>
          </a:p>
        </p:txBody>
      </p:sp>
      <p:sp>
        <p:nvSpPr>
          <p:cNvPr id="6" name="页脚占位符 5"/>
          <p:cNvSpPr>
            <a:spLocks noGrp="1"/>
          </p:cNvSpPr>
          <p:nvPr>
            <p:ph type="ftr" sz="quarter" idx="4"/>
          </p:nvPr>
        </p:nvSpPr>
        <p:spPr/>
        <p:txBody>
          <a:bodyPr/>
          <a:lstStyle/>
          <a:p>
            <a:r>
              <a:rPr lang="en-US" altLang="zh-CN"/>
              <a:t>电子科大通信学院</a:t>
            </a:r>
          </a:p>
        </p:txBody>
      </p:sp>
      <p:sp>
        <p:nvSpPr>
          <p:cNvPr id="7" name="灯片编号占位符 6"/>
          <p:cNvSpPr>
            <a:spLocks noGrp="1"/>
          </p:cNvSpPr>
          <p:nvPr>
            <p:ph type="sldNum" sz="quarter" idx="5"/>
          </p:nvPr>
        </p:nvSpPr>
        <p:spPr/>
        <p:txBody>
          <a:bodyPr/>
          <a:lstStyle/>
          <a:p>
            <a:fld id="{8BE1A57E-84C5-481E-8B22-6D31E355A8D2}" type="slidenum">
              <a:rPr lang="en-US" altLang="zh-CN" smtClean="0"/>
              <a:pPr/>
              <a:t>14</a:t>
            </a:fld>
            <a:endParaRPr lang="en-US" altLang="zh-CN"/>
          </a:p>
        </p:txBody>
      </p:sp>
    </p:spTree>
    <p:extLst>
      <p:ext uri="{BB962C8B-B14F-4D97-AF65-F5344CB8AC3E}">
        <p14:creationId xmlns:p14="http://schemas.microsoft.com/office/powerpoint/2010/main" val="3795765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00150" y="696913"/>
            <a:ext cx="4648200" cy="34861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t>Nodes, Connections, Transport</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F5289A9E-C6E5-4DD3-8D16-92A2A0422ABB}" type="slidenum">
              <a:rPr lang="zh-CN" altLang="en-US" smtClean="0"/>
              <a:pPr/>
              <a:t>17</a:t>
            </a:fld>
            <a:endParaRPr lang="zh-CN" altLang="en-US"/>
          </a:p>
        </p:txBody>
      </p:sp>
    </p:spTree>
    <p:extLst>
      <p:ext uri="{BB962C8B-B14F-4D97-AF65-F5344CB8AC3E}">
        <p14:creationId xmlns:p14="http://schemas.microsoft.com/office/powerpoint/2010/main" val="67039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00150" y="696913"/>
            <a:ext cx="4648200" cy="34861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t>Nodes, Connections, Transport</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F5289A9E-C6E5-4DD3-8D16-92A2A0422ABB}" type="slidenum">
              <a:rPr lang="zh-CN" altLang="en-US" smtClean="0"/>
              <a:pPr/>
              <a:t>18</a:t>
            </a:fld>
            <a:endParaRPr lang="zh-CN" altLang="en-US"/>
          </a:p>
        </p:txBody>
      </p:sp>
    </p:spTree>
    <p:extLst>
      <p:ext uri="{BB962C8B-B14F-4D97-AF65-F5344CB8AC3E}">
        <p14:creationId xmlns:p14="http://schemas.microsoft.com/office/powerpoint/2010/main" val="1732564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F9163F9E-C3D0-42EC-8D2C-581E822DBF99}"/>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56C4DABA-232D-4895-B473-CBF0E41216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a:extLst>
              <a:ext uri="{FF2B5EF4-FFF2-40B4-BE49-F238E27FC236}">
                <a16:creationId xmlns:a16="http://schemas.microsoft.com/office/drawing/2014/main" id="{5C52D8F2-171E-442A-80C0-E529F93DE275}"/>
              </a:ext>
            </a:extLst>
          </p:cNvPr>
          <p:cNvSpPr>
            <a:spLocks noGrp="1" noChangeArrowheads="1"/>
          </p:cNvSpPr>
          <p:nvPr>
            <p:ph type="sldNum" sz="quarter" idx="12"/>
          </p:nvPr>
        </p:nvSpPr>
        <p:spPr>
          <a:ln/>
        </p:spPr>
        <p:txBody>
          <a:bodyPr/>
          <a:lstStyle>
            <a:lvl1pPr>
              <a:defRPr/>
            </a:lvl1pPr>
          </a:lstStyle>
          <a:p>
            <a:fld id="{2C3396B4-99E9-405D-BC58-25EF9290C768}" type="slidenum">
              <a:rPr lang="zh-CN" altLang="en-US"/>
              <a:pPr/>
              <a:t>‹#›</a:t>
            </a:fld>
            <a:endParaRPr lang="zh-CN" altLang="en-US"/>
          </a:p>
        </p:txBody>
      </p:sp>
    </p:spTree>
    <p:extLst>
      <p:ext uri="{BB962C8B-B14F-4D97-AF65-F5344CB8AC3E}">
        <p14:creationId xmlns:p14="http://schemas.microsoft.com/office/powerpoint/2010/main" val="92705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7EC9AEB-4F67-403C-947E-96B7A330E818}"/>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74E3F61F-70E1-446C-92E6-F1EA6CDE692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a:extLst>
              <a:ext uri="{FF2B5EF4-FFF2-40B4-BE49-F238E27FC236}">
                <a16:creationId xmlns:a16="http://schemas.microsoft.com/office/drawing/2014/main" id="{A27BE84D-4032-4BED-A789-B129CD54E7FB}"/>
              </a:ext>
            </a:extLst>
          </p:cNvPr>
          <p:cNvSpPr>
            <a:spLocks noGrp="1" noChangeArrowheads="1"/>
          </p:cNvSpPr>
          <p:nvPr>
            <p:ph type="sldNum" sz="quarter" idx="12"/>
          </p:nvPr>
        </p:nvSpPr>
        <p:spPr>
          <a:ln/>
        </p:spPr>
        <p:txBody>
          <a:bodyPr/>
          <a:lstStyle>
            <a:lvl1pPr>
              <a:defRPr/>
            </a:lvl1pPr>
          </a:lstStyle>
          <a:p>
            <a:fld id="{843F9CEB-2C11-4CD1-8F96-54327128EC31}" type="slidenum">
              <a:rPr lang="zh-CN" altLang="en-US"/>
              <a:pPr/>
              <a:t>‹#›</a:t>
            </a:fld>
            <a:endParaRPr lang="zh-CN" altLang="en-US"/>
          </a:p>
        </p:txBody>
      </p:sp>
    </p:spTree>
    <p:extLst>
      <p:ext uri="{BB962C8B-B14F-4D97-AF65-F5344CB8AC3E}">
        <p14:creationId xmlns:p14="http://schemas.microsoft.com/office/powerpoint/2010/main" val="3799584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E73CD46F-4CD7-4503-A211-8975BEDECB5A}"/>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D56E174C-A24B-4A01-B997-F6AF3CDDDEF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a:extLst>
              <a:ext uri="{FF2B5EF4-FFF2-40B4-BE49-F238E27FC236}">
                <a16:creationId xmlns:a16="http://schemas.microsoft.com/office/drawing/2014/main" id="{27CE97FA-4C1D-4544-B0D5-A0A322FABB74}"/>
              </a:ext>
            </a:extLst>
          </p:cNvPr>
          <p:cNvSpPr>
            <a:spLocks noGrp="1" noChangeArrowheads="1"/>
          </p:cNvSpPr>
          <p:nvPr>
            <p:ph type="sldNum" sz="quarter" idx="12"/>
          </p:nvPr>
        </p:nvSpPr>
        <p:spPr>
          <a:ln/>
        </p:spPr>
        <p:txBody>
          <a:bodyPr/>
          <a:lstStyle>
            <a:lvl1pPr>
              <a:defRPr/>
            </a:lvl1pPr>
          </a:lstStyle>
          <a:p>
            <a:fld id="{4B5DCE44-E910-4AFA-8290-081D42D6794C}" type="slidenum">
              <a:rPr lang="zh-CN" altLang="en-US"/>
              <a:pPr/>
              <a:t>‹#›</a:t>
            </a:fld>
            <a:endParaRPr lang="zh-CN" altLang="en-US"/>
          </a:p>
        </p:txBody>
      </p:sp>
    </p:spTree>
    <p:extLst>
      <p:ext uri="{BB962C8B-B14F-4D97-AF65-F5344CB8AC3E}">
        <p14:creationId xmlns:p14="http://schemas.microsoft.com/office/powerpoint/2010/main" val="2063589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BEE5F2-847E-4EFB-B2CD-6DF457C5EF10}"/>
              </a:ext>
            </a:extLst>
          </p:cNvPr>
          <p:cNvSpPr>
            <a:spLocks noGrp="1"/>
          </p:cNvSpPr>
          <p:nvPr>
            <p:ph type="title"/>
          </p:nvPr>
        </p:nvSpPr>
        <p:spPr>
          <a:xfrm>
            <a:off x="323850" y="115890"/>
            <a:ext cx="8496300" cy="1081087"/>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305DE2B5-E202-42ED-9BC7-9289C2BDD0DC}"/>
              </a:ext>
            </a:extLst>
          </p:cNvPr>
          <p:cNvSpPr>
            <a:spLocks noGrp="1"/>
          </p:cNvSpPr>
          <p:nvPr>
            <p:ph type="tbl" idx="1"/>
          </p:nvPr>
        </p:nvSpPr>
        <p:spPr>
          <a:xfrm>
            <a:off x="323850" y="1196975"/>
            <a:ext cx="8496300" cy="5111750"/>
          </a:xfrm>
        </p:spPr>
        <p:txBody>
          <a:bodyPr/>
          <a:lstStyle/>
          <a:p>
            <a:endParaRPr lang="zh-CN" altLang="en-US"/>
          </a:p>
        </p:txBody>
      </p:sp>
      <p:sp>
        <p:nvSpPr>
          <p:cNvPr id="4" name="日期占位符 3">
            <a:extLst>
              <a:ext uri="{FF2B5EF4-FFF2-40B4-BE49-F238E27FC236}">
                <a16:creationId xmlns:a16="http://schemas.microsoft.com/office/drawing/2014/main" id="{665877FD-5112-48F2-9E6F-C0B946641478}"/>
              </a:ext>
            </a:extLst>
          </p:cNvPr>
          <p:cNvSpPr>
            <a:spLocks noGrp="1"/>
          </p:cNvSpPr>
          <p:nvPr>
            <p:ph type="dt" sz="half" idx="10"/>
          </p:nvPr>
        </p:nvSpPr>
        <p:spPr>
          <a:xfrm>
            <a:off x="323850" y="6308725"/>
            <a:ext cx="2133600" cy="433388"/>
          </a:xfrm>
        </p:spPr>
        <p:txBody>
          <a:bodyPr/>
          <a:lstStyle>
            <a:lvl1pPr>
              <a:defRPr/>
            </a:lvl1pPr>
          </a:lstStyle>
          <a:p>
            <a:r>
              <a:rPr lang="zh-CN" altLang="en-US"/>
              <a:t>yn@uestc.edu.cn</a:t>
            </a:r>
            <a:endParaRPr lang="en-US" altLang="zh-CN"/>
          </a:p>
        </p:txBody>
      </p:sp>
      <p:sp>
        <p:nvSpPr>
          <p:cNvPr id="5" name="页脚占位符 4">
            <a:extLst>
              <a:ext uri="{FF2B5EF4-FFF2-40B4-BE49-F238E27FC236}">
                <a16:creationId xmlns:a16="http://schemas.microsoft.com/office/drawing/2014/main" id="{4C693E1A-12C1-4986-9B7A-F94482133AA2}"/>
              </a:ext>
            </a:extLst>
          </p:cNvPr>
          <p:cNvSpPr>
            <a:spLocks noGrp="1"/>
          </p:cNvSpPr>
          <p:nvPr>
            <p:ph type="ftr" sz="quarter" idx="11"/>
          </p:nvPr>
        </p:nvSpPr>
        <p:spPr>
          <a:xfrm>
            <a:off x="3124200" y="6308725"/>
            <a:ext cx="2895600" cy="433388"/>
          </a:xfrm>
        </p:spPr>
        <p:txBody>
          <a:bodyPr/>
          <a:lstStyle>
            <a:lvl1pPr>
              <a:defRPr/>
            </a:lvl1pPr>
          </a:lstStyle>
          <a:p>
            <a:r>
              <a:rPr lang="en-US" altLang="zh-CN"/>
              <a:t>《TCP/IP协议》（2006）</a:t>
            </a:r>
          </a:p>
        </p:txBody>
      </p:sp>
      <p:sp>
        <p:nvSpPr>
          <p:cNvPr id="6" name="灯片编号占位符 5">
            <a:extLst>
              <a:ext uri="{FF2B5EF4-FFF2-40B4-BE49-F238E27FC236}">
                <a16:creationId xmlns:a16="http://schemas.microsoft.com/office/drawing/2014/main" id="{A881507E-E6A3-4E43-AC52-0A3D6642C4A7}"/>
              </a:ext>
            </a:extLst>
          </p:cNvPr>
          <p:cNvSpPr>
            <a:spLocks noGrp="1"/>
          </p:cNvSpPr>
          <p:nvPr>
            <p:ph type="sldNum" sz="quarter" idx="12"/>
          </p:nvPr>
        </p:nvSpPr>
        <p:spPr>
          <a:xfrm>
            <a:off x="6686550" y="6308725"/>
            <a:ext cx="2133600" cy="433388"/>
          </a:xfrm>
        </p:spPr>
        <p:txBody>
          <a:bodyPr/>
          <a:lstStyle>
            <a:lvl1pPr>
              <a:defRPr/>
            </a:lvl1pPr>
          </a:lstStyle>
          <a:p>
            <a:fld id="{76FB7997-7355-44C3-BFFA-E7233816FD80}" type="slidenum">
              <a:rPr lang="en-US" altLang="zh-CN"/>
              <a:pPr/>
              <a:t>‹#›</a:t>
            </a:fld>
            <a:endParaRPr lang="en-US" altLang="zh-CN"/>
          </a:p>
        </p:txBody>
      </p:sp>
    </p:spTree>
    <p:extLst>
      <p:ext uri="{BB962C8B-B14F-4D97-AF65-F5344CB8AC3E}">
        <p14:creationId xmlns:p14="http://schemas.microsoft.com/office/powerpoint/2010/main" val="1272096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Date Placeholder 1">
            <a:extLst>
              <a:ext uri="{FF2B5EF4-FFF2-40B4-BE49-F238E27FC236}">
                <a16:creationId xmlns:a16="http://schemas.microsoft.com/office/drawing/2014/main" id="{64C08FEC-897C-4686-8AA2-0E84A534F8F9}"/>
              </a:ext>
            </a:extLst>
          </p:cNvPr>
          <p:cNvSpPr>
            <a:spLocks noGrp="1" noChangeArrowheads="1"/>
          </p:cNvSpPr>
          <p:nvPr>
            <p:ph type="dt" sz="half" idx="10"/>
          </p:nvPr>
        </p:nvSpPr>
        <p:spPr>
          <a:ln/>
        </p:spPr>
        <p:txBody>
          <a:bodyPr/>
          <a:lstStyle>
            <a:lvl1pPr>
              <a:defRPr/>
            </a:lvl1pPr>
          </a:lstStyle>
          <a:p>
            <a:pPr>
              <a:defRPr/>
            </a:pPr>
            <a:fld id="{35620483-E265-471C-B498-9D7EED9005C6}" type="datetime1">
              <a:rPr lang="zh-CN" altLang="en-US"/>
              <a:pPr>
                <a:defRPr/>
              </a:pPr>
              <a:t>2020-09-22</a:t>
            </a:fld>
            <a:endParaRPr lang="en-US"/>
          </a:p>
        </p:txBody>
      </p:sp>
      <p:sp>
        <p:nvSpPr>
          <p:cNvPr id="5" name="Footer Placeholder 2">
            <a:extLst>
              <a:ext uri="{FF2B5EF4-FFF2-40B4-BE49-F238E27FC236}">
                <a16:creationId xmlns:a16="http://schemas.microsoft.com/office/drawing/2014/main" id="{DB453236-7FB0-47CE-8705-DF2B67D47B4B}"/>
              </a:ext>
            </a:extLst>
          </p:cNvPr>
          <p:cNvSpPr>
            <a:spLocks noGrp="1" noChangeArrowheads="1"/>
          </p:cNvSpPr>
          <p:nvPr>
            <p:ph type="ftr" sz="quarter" idx="11"/>
          </p:nvPr>
        </p:nvSpPr>
        <p:spPr>
          <a:ln/>
        </p:spPr>
        <p:txBody>
          <a:bodyPr/>
          <a:lstStyle>
            <a:lvl1pPr>
              <a:defRPr/>
            </a:lvl1pPr>
          </a:lstStyle>
          <a:p>
            <a:pPr>
              <a:defRPr/>
            </a:pPr>
            <a:r>
              <a:rPr lang="en-US"/>
              <a:t>Introduction</a:t>
            </a:r>
          </a:p>
        </p:txBody>
      </p:sp>
      <p:sp>
        <p:nvSpPr>
          <p:cNvPr id="6" name="Slide Number Placeholder 3">
            <a:extLst>
              <a:ext uri="{FF2B5EF4-FFF2-40B4-BE49-F238E27FC236}">
                <a16:creationId xmlns:a16="http://schemas.microsoft.com/office/drawing/2014/main" id="{E60D8B2E-DD8B-48C0-B0A4-7DA4E9936154}"/>
              </a:ext>
            </a:extLst>
          </p:cNvPr>
          <p:cNvSpPr>
            <a:spLocks noGrp="1" noChangeArrowheads="1"/>
          </p:cNvSpPr>
          <p:nvPr>
            <p:ph type="sldNum" sz="quarter" idx="12"/>
          </p:nvPr>
        </p:nvSpPr>
        <p:spPr>
          <a:ln/>
        </p:spPr>
        <p:txBody>
          <a:bodyPr/>
          <a:lstStyle>
            <a:lvl1pPr>
              <a:defRPr/>
            </a:lvl1pPr>
          </a:lstStyle>
          <a:p>
            <a:r>
              <a:rPr lang="en-US" altLang="zh-CN"/>
              <a:t>1-</a:t>
            </a:r>
            <a:fld id="{530D8F5F-55E5-4F8C-9325-F92C3FF6EC42}" type="slidenum">
              <a:rPr lang="en-US" altLang="zh-CN"/>
              <a:pPr/>
              <a:t>‹#›</a:t>
            </a:fld>
            <a:endParaRPr lang="en-US" altLang="zh-CN"/>
          </a:p>
        </p:txBody>
      </p:sp>
    </p:spTree>
    <p:extLst>
      <p:ext uri="{BB962C8B-B14F-4D97-AF65-F5344CB8AC3E}">
        <p14:creationId xmlns:p14="http://schemas.microsoft.com/office/powerpoint/2010/main" val="1904074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1">
            <a:extLst>
              <a:ext uri="{FF2B5EF4-FFF2-40B4-BE49-F238E27FC236}">
                <a16:creationId xmlns:a16="http://schemas.microsoft.com/office/drawing/2014/main" id="{CE587D06-5DE4-4965-B14B-47E4130F09B7}"/>
              </a:ext>
            </a:extLst>
          </p:cNvPr>
          <p:cNvSpPr>
            <a:spLocks noGrp="1" noChangeArrowheads="1"/>
          </p:cNvSpPr>
          <p:nvPr>
            <p:ph type="dt" sz="half" idx="10"/>
          </p:nvPr>
        </p:nvSpPr>
        <p:spPr>
          <a:ln/>
        </p:spPr>
        <p:txBody>
          <a:bodyPr/>
          <a:lstStyle>
            <a:lvl1pPr>
              <a:defRPr/>
            </a:lvl1pPr>
          </a:lstStyle>
          <a:p>
            <a:pPr>
              <a:defRPr/>
            </a:pPr>
            <a:fld id="{B6BA8C24-69A8-4985-9CFE-F19704A99BD4}" type="datetime1">
              <a:rPr lang="zh-CN" altLang="en-US"/>
              <a:pPr>
                <a:defRPr/>
              </a:pPr>
              <a:t>2020-09-22</a:t>
            </a:fld>
            <a:endParaRPr lang="en-US"/>
          </a:p>
        </p:txBody>
      </p:sp>
      <p:sp>
        <p:nvSpPr>
          <p:cNvPr id="5" name="Footer Placeholder 2">
            <a:extLst>
              <a:ext uri="{FF2B5EF4-FFF2-40B4-BE49-F238E27FC236}">
                <a16:creationId xmlns:a16="http://schemas.microsoft.com/office/drawing/2014/main" id="{80441A3E-5F02-427A-B752-42E73B55C01C}"/>
              </a:ext>
            </a:extLst>
          </p:cNvPr>
          <p:cNvSpPr>
            <a:spLocks noGrp="1" noChangeArrowheads="1"/>
          </p:cNvSpPr>
          <p:nvPr>
            <p:ph type="ftr" sz="quarter" idx="11"/>
          </p:nvPr>
        </p:nvSpPr>
        <p:spPr>
          <a:ln/>
        </p:spPr>
        <p:txBody>
          <a:bodyPr/>
          <a:lstStyle>
            <a:lvl1pPr>
              <a:defRPr/>
            </a:lvl1pPr>
          </a:lstStyle>
          <a:p>
            <a:pPr>
              <a:defRPr/>
            </a:pPr>
            <a:r>
              <a:rPr lang="en-US"/>
              <a:t>Introduction</a:t>
            </a:r>
          </a:p>
        </p:txBody>
      </p:sp>
      <p:sp>
        <p:nvSpPr>
          <p:cNvPr id="6" name="Slide Number Placeholder 3">
            <a:extLst>
              <a:ext uri="{FF2B5EF4-FFF2-40B4-BE49-F238E27FC236}">
                <a16:creationId xmlns:a16="http://schemas.microsoft.com/office/drawing/2014/main" id="{BB94B0B6-1F01-4397-9739-6AC207BA523A}"/>
              </a:ext>
            </a:extLst>
          </p:cNvPr>
          <p:cNvSpPr>
            <a:spLocks noGrp="1" noChangeArrowheads="1"/>
          </p:cNvSpPr>
          <p:nvPr>
            <p:ph type="sldNum" sz="quarter" idx="12"/>
          </p:nvPr>
        </p:nvSpPr>
        <p:spPr>
          <a:ln/>
        </p:spPr>
        <p:txBody>
          <a:bodyPr/>
          <a:lstStyle>
            <a:lvl1pPr>
              <a:defRPr/>
            </a:lvl1pPr>
          </a:lstStyle>
          <a:p>
            <a:r>
              <a:rPr lang="en-US" altLang="zh-CN"/>
              <a:t>1-</a:t>
            </a:r>
            <a:fld id="{A82B6BA2-399B-4457-A199-84E7D09CBDE5}" type="slidenum">
              <a:rPr lang="en-US" altLang="zh-CN"/>
              <a:pPr/>
              <a:t>‹#›</a:t>
            </a:fld>
            <a:endParaRPr lang="en-US" altLang="zh-CN"/>
          </a:p>
        </p:txBody>
      </p:sp>
    </p:spTree>
    <p:extLst>
      <p:ext uri="{BB962C8B-B14F-4D97-AF65-F5344CB8AC3E}">
        <p14:creationId xmlns:p14="http://schemas.microsoft.com/office/powerpoint/2010/main" val="428620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Date Placeholder 1">
            <a:extLst>
              <a:ext uri="{FF2B5EF4-FFF2-40B4-BE49-F238E27FC236}">
                <a16:creationId xmlns:a16="http://schemas.microsoft.com/office/drawing/2014/main" id="{59317C91-64DB-4199-8F6E-E30BCF6172B3}"/>
              </a:ext>
            </a:extLst>
          </p:cNvPr>
          <p:cNvSpPr>
            <a:spLocks noGrp="1" noChangeArrowheads="1"/>
          </p:cNvSpPr>
          <p:nvPr>
            <p:ph type="dt" sz="half" idx="10"/>
          </p:nvPr>
        </p:nvSpPr>
        <p:spPr>
          <a:ln/>
        </p:spPr>
        <p:txBody>
          <a:bodyPr/>
          <a:lstStyle>
            <a:lvl1pPr>
              <a:defRPr/>
            </a:lvl1pPr>
          </a:lstStyle>
          <a:p>
            <a:pPr>
              <a:defRPr/>
            </a:pPr>
            <a:fld id="{C4D57800-9C78-43A0-A254-0C128241DF24}" type="datetime1">
              <a:rPr lang="zh-CN" altLang="en-US"/>
              <a:pPr>
                <a:defRPr/>
              </a:pPr>
              <a:t>2020-09-22</a:t>
            </a:fld>
            <a:endParaRPr lang="en-US"/>
          </a:p>
        </p:txBody>
      </p:sp>
      <p:sp>
        <p:nvSpPr>
          <p:cNvPr id="5" name="Footer Placeholder 2">
            <a:extLst>
              <a:ext uri="{FF2B5EF4-FFF2-40B4-BE49-F238E27FC236}">
                <a16:creationId xmlns:a16="http://schemas.microsoft.com/office/drawing/2014/main" id="{C7995ED6-EC11-4B90-ACDB-536EEF697EFE}"/>
              </a:ext>
            </a:extLst>
          </p:cNvPr>
          <p:cNvSpPr>
            <a:spLocks noGrp="1" noChangeArrowheads="1"/>
          </p:cNvSpPr>
          <p:nvPr>
            <p:ph type="ftr" sz="quarter" idx="11"/>
          </p:nvPr>
        </p:nvSpPr>
        <p:spPr>
          <a:ln/>
        </p:spPr>
        <p:txBody>
          <a:bodyPr/>
          <a:lstStyle>
            <a:lvl1pPr>
              <a:defRPr/>
            </a:lvl1pPr>
          </a:lstStyle>
          <a:p>
            <a:pPr>
              <a:defRPr/>
            </a:pPr>
            <a:r>
              <a:rPr lang="en-US"/>
              <a:t>Introduction</a:t>
            </a:r>
          </a:p>
        </p:txBody>
      </p:sp>
      <p:sp>
        <p:nvSpPr>
          <p:cNvPr id="6" name="Slide Number Placeholder 3">
            <a:extLst>
              <a:ext uri="{FF2B5EF4-FFF2-40B4-BE49-F238E27FC236}">
                <a16:creationId xmlns:a16="http://schemas.microsoft.com/office/drawing/2014/main" id="{5B8BBC34-503B-4F21-A720-10E63CB6E831}"/>
              </a:ext>
            </a:extLst>
          </p:cNvPr>
          <p:cNvSpPr>
            <a:spLocks noGrp="1" noChangeArrowheads="1"/>
          </p:cNvSpPr>
          <p:nvPr>
            <p:ph type="sldNum" sz="quarter" idx="12"/>
          </p:nvPr>
        </p:nvSpPr>
        <p:spPr>
          <a:ln/>
        </p:spPr>
        <p:txBody>
          <a:bodyPr/>
          <a:lstStyle>
            <a:lvl1pPr>
              <a:defRPr/>
            </a:lvl1pPr>
          </a:lstStyle>
          <a:p>
            <a:r>
              <a:rPr lang="en-US" altLang="zh-CN"/>
              <a:t>1-</a:t>
            </a:r>
            <a:fld id="{E3C3B1DC-1703-469F-9E4B-60DF06D8971E}" type="slidenum">
              <a:rPr lang="en-US" altLang="zh-CN"/>
              <a:pPr/>
              <a:t>‹#›</a:t>
            </a:fld>
            <a:endParaRPr lang="en-US" altLang="zh-CN"/>
          </a:p>
        </p:txBody>
      </p:sp>
    </p:spTree>
    <p:extLst>
      <p:ext uri="{BB962C8B-B14F-4D97-AF65-F5344CB8AC3E}">
        <p14:creationId xmlns:p14="http://schemas.microsoft.com/office/powerpoint/2010/main" val="3393981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1">
            <a:extLst>
              <a:ext uri="{FF2B5EF4-FFF2-40B4-BE49-F238E27FC236}">
                <a16:creationId xmlns:a16="http://schemas.microsoft.com/office/drawing/2014/main" id="{24CA0E33-D4BA-4A0D-B49C-F4081C7F8E1A}"/>
              </a:ext>
            </a:extLst>
          </p:cNvPr>
          <p:cNvSpPr>
            <a:spLocks noGrp="1" noChangeArrowheads="1"/>
          </p:cNvSpPr>
          <p:nvPr>
            <p:ph type="dt" sz="half" idx="10"/>
          </p:nvPr>
        </p:nvSpPr>
        <p:spPr>
          <a:ln/>
        </p:spPr>
        <p:txBody>
          <a:bodyPr/>
          <a:lstStyle>
            <a:lvl1pPr>
              <a:defRPr/>
            </a:lvl1pPr>
          </a:lstStyle>
          <a:p>
            <a:pPr>
              <a:defRPr/>
            </a:pPr>
            <a:fld id="{FF06739A-13D2-4190-8962-A0F610FB6F5D}" type="datetime1">
              <a:rPr lang="zh-CN" altLang="en-US"/>
              <a:pPr>
                <a:defRPr/>
              </a:pPr>
              <a:t>2020-09-22</a:t>
            </a:fld>
            <a:endParaRPr lang="en-US"/>
          </a:p>
        </p:txBody>
      </p:sp>
      <p:sp>
        <p:nvSpPr>
          <p:cNvPr id="6" name="Footer Placeholder 2">
            <a:extLst>
              <a:ext uri="{FF2B5EF4-FFF2-40B4-BE49-F238E27FC236}">
                <a16:creationId xmlns:a16="http://schemas.microsoft.com/office/drawing/2014/main" id="{B107728A-094E-4842-A614-28C3D1BE27F7}"/>
              </a:ext>
            </a:extLst>
          </p:cNvPr>
          <p:cNvSpPr>
            <a:spLocks noGrp="1" noChangeArrowheads="1"/>
          </p:cNvSpPr>
          <p:nvPr>
            <p:ph type="ftr" sz="quarter" idx="11"/>
          </p:nvPr>
        </p:nvSpPr>
        <p:spPr>
          <a:ln/>
        </p:spPr>
        <p:txBody>
          <a:bodyPr/>
          <a:lstStyle>
            <a:lvl1pPr>
              <a:defRPr/>
            </a:lvl1pPr>
          </a:lstStyle>
          <a:p>
            <a:pPr>
              <a:defRPr/>
            </a:pPr>
            <a:r>
              <a:rPr lang="en-US"/>
              <a:t>Introduction</a:t>
            </a:r>
          </a:p>
        </p:txBody>
      </p:sp>
      <p:sp>
        <p:nvSpPr>
          <p:cNvPr id="7" name="Slide Number Placeholder 3">
            <a:extLst>
              <a:ext uri="{FF2B5EF4-FFF2-40B4-BE49-F238E27FC236}">
                <a16:creationId xmlns:a16="http://schemas.microsoft.com/office/drawing/2014/main" id="{5DA524BC-587B-4859-AC98-F3F7CA419F53}"/>
              </a:ext>
            </a:extLst>
          </p:cNvPr>
          <p:cNvSpPr>
            <a:spLocks noGrp="1" noChangeArrowheads="1"/>
          </p:cNvSpPr>
          <p:nvPr>
            <p:ph type="sldNum" sz="quarter" idx="12"/>
          </p:nvPr>
        </p:nvSpPr>
        <p:spPr>
          <a:ln/>
        </p:spPr>
        <p:txBody>
          <a:bodyPr/>
          <a:lstStyle>
            <a:lvl1pPr>
              <a:defRPr/>
            </a:lvl1pPr>
          </a:lstStyle>
          <a:p>
            <a:r>
              <a:rPr lang="en-US" altLang="zh-CN"/>
              <a:t>1-</a:t>
            </a:r>
            <a:fld id="{67647F02-46D3-4DBB-BD87-7B0B3D768CAC}" type="slidenum">
              <a:rPr lang="en-US" altLang="zh-CN"/>
              <a:pPr/>
              <a:t>‹#›</a:t>
            </a:fld>
            <a:endParaRPr lang="en-US" altLang="zh-CN"/>
          </a:p>
        </p:txBody>
      </p:sp>
    </p:spTree>
    <p:extLst>
      <p:ext uri="{BB962C8B-B14F-4D97-AF65-F5344CB8AC3E}">
        <p14:creationId xmlns:p14="http://schemas.microsoft.com/office/powerpoint/2010/main" val="21166381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1">
            <a:extLst>
              <a:ext uri="{FF2B5EF4-FFF2-40B4-BE49-F238E27FC236}">
                <a16:creationId xmlns:a16="http://schemas.microsoft.com/office/drawing/2014/main" id="{CB9C34B7-F4C6-4FFC-95A1-30E284C68EF7}"/>
              </a:ext>
            </a:extLst>
          </p:cNvPr>
          <p:cNvSpPr>
            <a:spLocks noGrp="1" noChangeArrowheads="1"/>
          </p:cNvSpPr>
          <p:nvPr>
            <p:ph type="dt" sz="half" idx="10"/>
          </p:nvPr>
        </p:nvSpPr>
        <p:spPr>
          <a:ln/>
        </p:spPr>
        <p:txBody>
          <a:bodyPr/>
          <a:lstStyle>
            <a:lvl1pPr>
              <a:defRPr/>
            </a:lvl1pPr>
          </a:lstStyle>
          <a:p>
            <a:pPr>
              <a:defRPr/>
            </a:pPr>
            <a:fld id="{6646C4B3-04F5-4F45-9901-555728C9F20D}" type="datetime1">
              <a:rPr lang="zh-CN" altLang="en-US"/>
              <a:pPr>
                <a:defRPr/>
              </a:pPr>
              <a:t>2020-09-22</a:t>
            </a:fld>
            <a:endParaRPr lang="en-US"/>
          </a:p>
        </p:txBody>
      </p:sp>
      <p:sp>
        <p:nvSpPr>
          <p:cNvPr id="8" name="Footer Placeholder 2">
            <a:extLst>
              <a:ext uri="{FF2B5EF4-FFF2-40B4-BE49-F238E27FC236}">
                <a16:creationId xmlns:a16="http://schemas.microsoft.com/office/drawing/2014/main" id="{3BD6EF12-055E-4C00-96B6-4C1759FDCAE1}"/>
              </a:ext>
            </a:extLst>
          </p:cNvPr>
          <p:cNvSpPr>
            <a:spLocks noGrp="1" noChangeArrowheads="1"/>
          </p:cNvSpPr>
          <p:nvPr>
            <p:ph type="ftr" sz="quarter" idx="11"/>
          </p:nvPr>
        </p:nvSpPr>
        <p:spPr>
          <a:ln/>
        </p:spPr>
        <p:txBody>
          <a:bodyPr/>
          <a:lstStyle>
            <a:lvl1pPr>
              <a:defRPr/>
            </a:lvl1pPr>
          </a:lstStyle>
          <a:p>
            <a:pPr>
              <a:defRPr/>
            </a:pPr>
            <a:r>
              <a:rPr lang="en-US"/>
              <a:t>Introduction</a:t>
            </a:r>
          </a:p>
        </p:txBody>
      </p:sp>
      <p:sp>
        <p:nvSpPr>
          <p:cNvPr id="9" name="Slide Number Placeholder 3">
            <a:extLst>
              <a:ext uri="{FF2B5EF4-FFF2-40B4-BE49-F238E27FC236}">
                <a16:creationId xmlns:a16="http://schemas.microsoft.com/office/drawing/2014/main" id="{F286FB3A-0D22-4271-9580-9A7F73A193CA}"/>
              </a:ext>
            </a:extLst>
          </p:cNvPr>
          <p:cNvSpPr>
            <a:spLocks noGrp="1" noChangeArrowheads="1"/>
          </p:cNvSpPr>
          <p:nvPr>
            <p:ph type="sldNum" sz="quarter" idx="12"/>
          </p:nvPr>
        </p:nvSpPr>
        <p:spPr>
          <a:ln/>
        </p:spPr>
        <p:txBody>
          <a:bodyPr/>
          <a:lstStyle>
            <a:lvl1pPr>
              <a:defRPr/>
            </a:lvl1pPr>
          </a:lstStyle>
          <a:p>
            <a:r>
              <a:rPr lang="en-US" altLang="zh-CN"/>
              <a:t>1-</a:t>
            </a:r>
            <a:fld id="{B0593925-C64F-4950-ABFC-0A6A502F2A77}" type="slidenum">
              <a:rPr lang="en-US" altLang="zh-CN"/>
              <a:pPr/>
              <a:t>‹#›</a:t>
            </a:fld>
            <a:endParaRPr lang="en-US" altLang="zh-CN"/>
          </a:p>
        </p:txBody>
      </p:sp>
    </p:spTree>
    <p:extLst>
      <p:ext uri="{BB962C8B-B14F-4D97-AF65-F5344CB8AC3E}">
        <p14:creationId xmlns:p14="http://schemas.microsoft.com/office/powerpoint/2010/main" val="40347475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1">
            <a:extLst>
              <a:ext uri="{FF2B5EF4-FFF2-40B4-BE49-F238E27FC236}">
                <a16:creationId xmlns:a16="http://schemas.microsoft.com/office/drawing/2014/main" id="{1BE3E375-AC30-4596-BA01-60E35CA059EC}"/>
              </a:ext>
            </a:extLst>
          </p:cNvPr>
          <p:cNvSpPr>
            <a:spLocks noGrp="1" noChangeArrowheads="1"/>
          </p:cNvSpPr>
          <p:nvPr>
            <p:ph type="dt" sz="half" idx="10"/>
          </p:nvPr>
        </p:nvSpPr>
        <p:spPr>
          <a:ln/>
        </p:spPr>
        <p:txBody>
          <a:bodyPr/>
          <a:lstStyle>
            <a:lvl1pPr>
              <a:defRPr/>
            </a:lvl1pPr>
          </a:lstStyle>
          <a:p>
            <a:pPr>
              <a:defRPr/>
            </a:pPr>
            <a:fld id="{5E4A68CB-870B-44A8-B404-B27C3CEA566F}" type="datetime1">
              <a:rPr lang="zh-CN" altLang="en-US"/>
              <a:pPr>
                <a:defRPr/>
              </a:pPr>
              <a:t>2020-09-22</a:t>
            </a:fld>
            <a:endParaRPr lang="en-US"/>
          </a:p>
        </p:txBody>
      </p:sp>
      <p:sp>
        <p:nvSpPr>
          <p:cNvPr id="4" name="Footer Placeholder 2">
            <a:extLst>
              <a:ext uri="{FF2B5EF4-FFF2-40B4-BE49-F238E27FC236}">
                <a16:creationId xmlns:a16="http://schemas.microsoft.com/office/drawing/2014/main" id="{AD7D6C3F-39C8-498B-AE2F-69F84262632B}"/>
              </a:ext>
            </a:extLst>
          </p:cNvPr>
          <p:cNvSpPr>
            <a:spLocks noGrp="1" noChangeArrowheads="1"/>
          </p:cNvSpPr>
          <p:nvPr>
            <p:ph type="ftr" sz="quarter" idx="11"/>
          </p:nvPr>
        </p:nvSpPr>
        <p:spPr>
          <a:ln/>
        </p:spPr>
        <p:txBody>
          <a:bodyPr/>
          <a:lstStyle>
            <a:lvl1pPr>
              <a:defRPr/>
            </a:lvl1pPr>
          </a:lstStyle>
          <a:p>
            <a:pPr>
              <a:defRPr/>
            </a:pPr>
            <a:r>
              <a:rPr lang="en-US"/>
              <a:t>Introduction</a:t>
            </a:r>
          </a:p>
        </p:txBody>
      </p:sp>
      <p:sp>
        <p:nvSpPr>
          <p:cNvPr id="5" name="Slide Number Placeholder 3">
            <a:extLst>
              <a:ext uri="{FF2B5EF4-FFF2-40B4-BE49-F238E27FC236}">
                <a16:creationId xmlns:a16="http://schemas.microsoft.com/office/drawing/2014/main" id="{F0E9C838-A448-4B55-B517-AA48A62746CA}"/>
              </a:ext>
            </a:extLst>
          </p:cNvPr>
          <p:cNvSpPr>
            <a:spLocks noGrp="1" noChangeArrowheads="1"/>
          </p:cNvSpPr>
          <p:nvPr>
            <p:ph type="sldNum" sz="quarter" idx="12"/>
          </p:nvPr>
        </p:nvSpPr>
        <p:spPr>
          <a:ln/>
        </p:spPr>
        <p:txBody>
          <a:bodyPr/>
          <a:lstStyle>
            <a:lvl1pPr>
              <a:defRPr/>
            </a:lvl1pPr>
          </a:lstStyle>
          <a:p>
            <a:r>
              <a:rPr lang="en-US" altLang="zh-CN"/>
              <a:t>1-</a:t>
            </a:r>
            <a:fld id="{2A938B92-C8C2-4044-9B49-F0B3EE172B28}" type="slidenum">
              <a:rPr lang="en-US" altLang="zh-CN"/>
              <a:pPr/>
              <a:t>‹#›</a:t>
            </a:fld>
            <a:endParaRPr lang="en-US" altLang="zh-CN"/>
          </a:p>
        </p:txBody>
      </p:sp>
    </p:spTree>
    <p:extLst>
      <p:ext uri="{BB962C8B-B14F-4D97-AF65-F5344CB8AC3E}">
        <p14:creationId xmlns:p14="http://schemas.microsoft.com/office/powerpoint/2010/main" val="16427513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261B9C-EA0F-42E0-AC43-7BA202E97C3E}"/>
              </a:ext>
            </a:extLst>
          </p:cNvPr>
          <p:cNvSpPr>
            <a:spLocks noGrp="1" noChangeArrowheads="1"/>
          </p:cNvSpPr>
          <p:nvPr>
            <p:ph type="dt" sz="half" idx="10"/>
          </p:nvPr>
        </p:nvSpPr>
        <p:spPr>
          <a:ln/>
        </p:spPr>
        <p:txBody>
          <a:bodyPr/>
          <a:lstStyle>
            <a:lvl1pPr>
              <a:defRPr/>
            </a:lvl1pPr>
          </a:lstStyle>
          <a:p>
            <a:pPr>
              <a:defRPr/>
            </a:pPr>
            <a:fld id="{ECC53462-97E8-4108-8D98-783939FBE79C}" type="datetime1">
              <a:rPr lang="zh-CN" altLang="en-US"/>
              <a:pPr>
                <a:defRPr/>
              </a:pPr>
              <a:t>2020-09-22</a:t>
            </a:fld>
            <a:endParaRPr lang="en-US"/>
          </a:p>
        </p:txBody>
      </p:sp>
      <p:sp>
        <p:nvSpPr>
          <p:cNvPr id="3" name="Footer Placeholder 2">
            <a:extLst>
              <a:ext uri="{FF2B5EF4-FFF2-40B4-BE49-F238E27FC236}">
                <a16:creationId xmlns:a16="http://schemas.microsoft.com/office/drawing/2014/main" id="{B11009A7-CAB3-4B80-BE94-9444696ADA46}"/>
              </a:ext>
            </a:extLst>
          </p:cNvPr>
          <p:cNvSpPr>
            <a:spLocks noGrp="1" noChangeArrowheads="1"/>
          </p:cNvSpPr>
          <p:nvPr>
            <p:ph type="ftr" sz="quarter" idx="11"/>
          </p:nvPr>
        </p:nvSpPr>
        <p:spPr>
          <a:ln/>
        </p:spPr>
        <p:txBody>
          <a:bodyPr/>
          <a:lstStyle>
            <a:lvl1pPr>
              <a:defRPr/>
            </a:lvl1pPr>
          </a:lstStyle>
          <a:p>
            <a:pPr>
              <a:defRPr/>
            </a:pPr>
            <a:r>
              <a:rPr lang="en-US"/>
              <a:t>Introduction</a:t>
            </a:r>
          </a:p>
        </p:txBody>
      </p:sp>
      <p:sp>
        <p:nvSpPr>
          <p:cNvPr id="4" name="Slide Number Placeholder 3">
            <a:extLst>
              <a:ext uri="{FF2B5EF4-FFF2-40B4-BE49-F238E27FC236}">
                <a16:creationId xmlns:a16="http://schemas.microsoft.com/office/drawing/2014/main" id="{AE264083-D644-4587-87E5-1778B45A9EFC}"/>
              </a:ext>
            </a:extLst>
          </p:cNvPr>
          <p:cNvSpPr>
            <a:spLocks noGrp="1" noChangeArrowheads="1"/>
          </p:cNvSpPr>
          <p:nvPr>
            <p:ph type="sldNum" sz="quarter" idx="12"/>
          </p:nvPr>
        </p:nvSpPr>
        <p:spPr>
          <a:ln/>
        </p:spPr>
        <p:txBody>
          <a:bodyPr/>
          <a:lstStyle>
            <a:lvl1pPr>
              <a:defRPr/>
            </a:lvl1pPr>
          </a:lstStyle>
          <a:p>
            <a:r>
              <a:rPr lang="en-US" altLang="zh-CN"/>
              <a:t>1-</a:t>
            </a:r>
            <a:fld id="{1605F209-2E68-483C-9B2F-772A29D440BE}" type="slidenum">
              <a:rPr lang="en-US" altLang="zh-CN"/>
              <a:pPr/>
              <a:t>‹#›</a:t>
            </a:fld>
            <a:endParaRPr lang="en-US" altLang="zh-CN"/>
          </a:p>
        </p:txBody>
      </p:sp>
    </p:spTree>
    <p:extLst>
      <p:ext uri="{BB962C8B-B14F-4D97-AF65-F5344CB8AC3E}">
        <p14:creationId xmlns:p14="http://schemas.microsoft.com/office/powerpoint/2010/main" val="2314943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EE5DB80F-C4C5-4A96-BE2E-4965FD1DA602}"/>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7768C031-FBDA-4AB3-94AF-6E5DE5E1772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a:extLst>
              <a:ext uri="{FF2B5EF4-FFF2-40B4-BE49-F238E27FC236}">
                <a16:creationId xmlns:a16="http://schemas.microsoft.com/office/drawing/2014/main" id="{66E628DA-757E-4F41-AAA7-2F0DB9215312}"/>
              </a:ext>
            </a:extLst>
          </p:cNvPr>
          <p:cNvSpPr>
            <a:spLocks noGrp="1" noChangeArrowheads="1"/>
          </p:cNvSpPr>
          <p:nvPr>
            <p:ph type="sldNum" sz="quarter" idx="12"/>
          </p:nvPr>
        </p:nvSpPr>
        <p:spPr>
          <a:ln/>
        </p:spPr>
        <p:txBody>
          <a:bodyPr/>
          <a:lstStyle>
            <a:lvl1pPr>
              <a:defRPr/>
            </a:lvl1pPr>
          </a:lstStyle>
          <a:p>
            <a:fld id="{D9F628EE-67FC-47D2-B6C0-C47646DF1087}" type="slidenum">
              <a:rPr lang="zh-CN" altLang="en-US"/>
              <a:pPr/>
              <a:t>‹#›</a:t>
            </a:fld>
            <a:endParaRPr lang="zh-CN" altLang="en-US"/>
          </a:p>
        </p:txBody>
      </p:sp>
    </p:spTree>
    <p:extLst>
      <p:ext uri="{BB962C8B-B14F-4D97-AF65-F5344CB8AC3E}">
        <p14:creationId xmlns:p14="http://schemas.microsoft.com/office/powerpoint/2010/main" val="36446840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1">
            <a:extLst>
              <a:ext uri="{FF2B5EF4-FFF2-40B4-BE49-F238E27FC236}">
                <a16:creationId xmlns:a16="http://schemas.microsoft.com/office/drawing/2014/main" id="{88F45DDC-A18B-402C-952D-89448AC7A406}"/>
              </a:ext>
            </a:extLst>
          </p:cNvPr>
          <p:cNvSpPr>
            <a:spLocks noGrp="1" noChangeArrowheads="1"/>
          </p:cNvSpPr>
          <p:nvPr>
            <p:ph type="dt" sz="half" idx="10"/>
          </p:nvPr>
        </p:nvSpPr>
        <p:spPr>
          <a:ln/>
        </p:spPr>
        <p:txBody>
          <a:bodyPr/>
          <a:lstStyle>
            <a:lvl1pPr>
              <a:defRPr/>
            </a:lvl1pPr>
          </a:lstStyle>
          <a:p>
            <a:pPr>
              <a:defRPr/>
            </a:pPr>
            <a:fld id="{C7ECCF95-919D-44B8-9F2F-5014E97723C1}" type="datetime1">
              <a:rPr lang="zh-CN" altLang="en-US"/>
              <a:pPr>
                <a:defRPr/>
              </a:pPr>
              <a:t>2020-09-22</a:t>
            </a:fld>
            <a:endParaRPr lang="en-US"/>
          </a:p>
        </p:txBody>
      </p:sp>
      <p:sp>
        <p:nvSpPr>
          <p:cNvPr id="6" name="Footer Placeholder 2">
            <a:extLst>
              <a:ext uri="{FF2B5EF4-FFF2-40B4-BE49-F238E27FC236}">
                <a16:creationId xmlns:a16="http://schemas.microsoft.com/office/drawing/2014/main" id="{54CF5F29-38F1-4F10-849A-BE2142B7EA65}"/>
              </a:ext>
            </a:extLst>
          </p:cNvPr>
          <p:cNvSpPr>
            <a:spLocks noGrp="1" noChangeArrowheads="1"/>
          </p:cNvSpPr>
          <p:nvPr>
            <p:ph type="ftr" sz="quarter" idx="11"/>
          </p:nvPr>
        </p:nvSpPr>
        <p:spPr>
          <a:ln/>
        </p:spPr>
        <p:txBody>
          <a:bodyPr/>
          <a:lstStyle>
            <a:lvl1pPr>
              <a:defRPr/>
            </a:lvl1pPr>
          </a:lstStyle>
          <a:p>
            <a:pPr>
              <a:defRPr/>
            </a:pPr>
            <a:r>
              <a:rPr lang="en-US"/>
              <a:t>Introduction</a:t>
            </a:r>
          </a:p>
        </p:txBody>
      </p:sp>
      <p:sp>
        <p:nvSpPr>
          <p:cNvPr id="7" name="Slide Number Placeholder 3">
            <a:extLst>
              <a:ext uri="{FF2B5EF4-FFF2-40B4-BE49-F238E27FC236}">
                <a16:creationId xmlns:a16="http://schemas.microsoft.com/office/drawing/2014/main" id="{74ED3176-593F-4AFC-BEE9-EAA4F738A266}"/>
              </a:ext>
            </a:extLst>
          </p:cNvPr>
          <p:cNvSpPr>
            <a:spLocks noGrp="1" noChangeArrowheads="1"/>
          </p:cNvSpPr>
          <p:nvPr>
            <p:ph type="sldNum" sz="quarter" idx="12"/>
          </p:nvPr>
        </p:nvSpPr>
        <p:spPr>
          <a:ln/>
        </p:spPr>
        <p:txBody>
          <a:bodyPr/>
          <a:lstStyle>
            <a:lvl1pPr>
              <a:defRPr/>
            </a:lvl1pPr>
          </a:lstStyle>
          <a:p>
            <a:r>
              <a:rPr lang="en-US" altLang="zh-CN"/>
              <a:t>1-</a:t>
            </a:r>
            <a:fld id="{6197C111-683C-447C-91F1-F185EBA7CD7D}" type="slidenum">
              <a:rPr lang="en-US" altLang="zh-CN"/>
              <a:pPr/>
              <a:t>‹#›</a:t>
            </a:fld>
            <a:endParaRPr lang="en-US" altLang="zh-CN"/>
          </a:p>
        </p:txBody>
      </p:sp>
    </p:spTree>
    <p:extLst>
      <p:ext uri="{BB962C8B-B14F-4D97-AF65-F5344CB8AC3E}">
        <p14:creationId xmlns:p14="http://schemas.microsoft.com/office/powerpoint/2010/main" val="4081385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1">
            <a:extLst>
              <a:ext uri="{FF2B5EF4-FFF2-40B4-BE49-F238E27FC236}">
                <a16:creationId xmlns:a16="http://schemas.microsoft.com/office/drawing/2014/main" id="{E51A5786-0BAA-43D8-BB1F-CA2AB62A01E8}"/>
              </a:ext>
            </a:extLst>
          </p:cNvPr>
          <p:cNvSpPr>
            <a:spLocks noGrp="1" noChangeArrowheads="1"/>
          </p:cNvSpPr>
          <p:nvPr>
            <p:ph type="dt" sz="half" idx="10"/>
          </p:nvPr>
        </p:nvSpPr>
        <p:spPr>
          <a:ln/>
        </p:spPr>
        <p:txBody>
          <a:bodyPr/>
          <a:lstStyle>
            <a:lvl1pPr>
              <a:defRPr/>
            </a:lvl1pPr>
          </a:lstStyle>
          <a:p>
            <a:pPr>
              <a:defRPr/>
            </a:pPr>
            <a:fld id="{5263F46E-8160-4FBA-8559-54F50B12723B}" type="datetime1">
              <a:rPr lang="zh-CN" altLang="en-US"/>
              <a:pPr>
                <a:defRPr/>
              </a:pPr>
              <a:t>2020-09-22</a:t>
            </a:fld>
            <a:endParaRPr lang="en-US"/>
          </a:p>
        </p:txBody>
      </p:sp>
      <p:sp>
        <p:nvSpPr>
          <p:cNvPr id="6" name="Footer Placeholder 2">
            <a:extLst>
              <a:ext uri="{FF2B5EF4-FFF2-40B4-BE49-F238E27FC236}">
                <a16:creationId xmlns:a16="http://schemas.microsoft.com/office/drawing/2014/main" id="{5D29B73F-1295-48F0-8B75-C70052F02418}"/>
              </a:ext>
            </a:extLst>
          </p:cNvPr>
          <p:cNvSpPr>
            <a:spLocks noGrp="1" noChangeArrowheads="1"/>
          </p:cNvSpPr>
          <p:nvPr>
            <p:ph type="ftr" sz="quarter" idx="11"/>
          </p:nvPr>
        </p:nvSpPr>
        <p:spPr>
          <a:ln/>
        </p:spPr>
        <p:txBody>
          <a:bodyPr/>
          <a:lstStyle>
            <a:lvl1pPr>
              <a:defRPr/>
            </a:lvl1pPr>
          </a:lstStyle>
          <a:p>
            <a:pPr>
              <a:defRPr/>
            </a:pPr>
            <a:r>
              <a:rPr lang="en-US"/>
              <a:t>Introduction</a:t>
            </a:r>
          </a:p>
        </p:txBody>
      </p:sp>
      <p:sp>
        <p:nvSpPr>
          <p:cNvPr id="7" name="Slide Number Placeholder 3">
            <a:extLst>
              <a:ext uri="{FF2B5EF4-FFF2-40B4-BE49-F238E27FC236}">
                <a16:creationId xmlns:a16="http://schemas.microsoft.com/office/drawing/2014/main" id="{DE3719C1-515D-4555-8D62-6A15ADB3B2AB}"/>
              </a:ext>
            </a:extLst>
          </p:cNvPr>
          <p:cNvSpPr>
            <a:spLocks noGrp="1" noChangeArrowheads="1"/>
          </p:cNvSpPr>
          <p:nvPr>
            <p:ph type="sldNum" sz="quarter" idx="12"/>
          </p:nvPr>
        </p:nvSpPr>
        <p:spPr>
          <a:ln/>
        </p:spPr>
        <p:txBody>
          <a:bodyPr/>
          <a:lstStyle>
            <a:lvl1pPr>
              <a:defRPr/>
            </a:lvl1pPr>
          </a:lstStyle>
          <a:p>
            <a:r>
              <a:rPr lang="en-US" altLang="zh-CN"/>
              <a:t>1-</a:t>
            </a:r>
            <a:fld id="{D5017B2A-A740-498F-B460-379970600D50}" type="slidenum">
              <a:rPr lang="en-US" altLang="zh-CN"/>
              <a:pPr/>
              <a:t>‹#›</a:t>
            </a:fld>
            <a:endParaRPr lang="en-US" altLang="zh-CN"/>
          </a:p>
        </p:txBody>
      </p:sp>
    </p:spTree>
    <p:extLst>
      <p:ext uri="{BB962C8B-B14F-4D97-AF65-F5344CB8AC3E}">
        <p14:creationId xmlns:p14="http://schemas.microsoft.com/office/powerpoint/2010/main" val="21719285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1">
            <a:extLst>
              <a:ext uri="{FF2B5EF4-FFF2-40B4-BE49-F238E27FC236}">
                <a16:creationId xmlns:a16="http://schemas.microsoft.com/office/drawing/2014/main" id="{7C99AE07-E3C6-4454-A5E1-A76DBE2D9514}"/>
              </a:ext>
            </a:extLst>
          </p:cNvPr>
          <p:cNvSpPr>
            <a:spLocks noGrp="1" noChangeArrowheads="1"/>
          </p:cNvSpPr>
          <p:nvPr>
            <p:ph type="dt" sz="half" idx="10"/>
          </p:nvPr>
        </p:nvSpPr>
        <p:spPr>
          <a:ln/>
        </p:spPr>
        <p:txBody>
          <a:bodyPr/>
          <a:lstStyle>
            <a:lvl1pPr>
              <a:defRPr/>
            </a:lvl1pPr>
          </a:lstStyle>
          <a:p>
            <a:pPr>
              <a:defRPr/>
            </a:pPr>
            <a:fld id="{83A32FCB-A141-4B79-8737-56F07BDADD6F}" type="datetime1">
              <a:rPr lang="zh-CN" altLang="en-US"/>
              <a:pPr>
                <a:defRPr/>
              </a:pPr>
              <a:t>2020-09-22</a:t>
            </a:fld>
            <a:endParaRPr lang="en-US"/>
          </a:p>
        </p:txBody>
      </p:sp>
      <p:sp>
        <p:nvSpPr>
          <p:cNvPr id="5" name="Footer Placeholder 2">
            <a:extLst>
              <a:ext uri="{FF2B5EF4-FFF2-40B4-BE49-F238E27FC236}">
                <a16:creationId xmlns:a16="http://schemas.microsoft.com/office/drawing/2014/main" id="{BA265A49-AC13-4EBC-AE25-7452B0BE0E82}"/>
              </a:ext>
            </a:extLst>
          </p:cNvPr>
          <p:cNvSpPr>
            <a:spLocks noGrp="1" noChangeArrowheads="1"/>
          </p:cNvSpPr>
          <p:nvPr>
            <p:ph type="ftr" sz="quarter" idx="11"/>
          </p:nvPr>
        </p:nvSpPr>
        <p:spPr>
          <a:ln/>
        </p:spPr>
        <p:txBody>
          <a:bodyPr/>
          <a:lstStyle>
            <a:lvl1pPr>
              <a:defRPr/>
            </a:lvl1pPr>
          </a:lstStyle>
          <a:p>
            <a:pPr>
              <a:defRPr/>
            </a:pPr>
            <a:r>
              <a:rPr lang="en-US"/>
              <a:t>Introduction</a:t>
            </a:r>
          </a:p>
        </p:txBody>
      </p:sp>
      <p:sp>
        <p:nvSpPr>
          <p:cNvPr id="6" name="Slide Number Placeholder 3">
            <a:extLst>
              <a:ext uri="{FF2B5EF4-FFF2-40B4-BE49-F238E27FC236}">
                <a16:creationId xmlns:a16="http://schemas.microsoft.com/office/drawing/2014/main" id="{9548D867-0030-48EA-B0CF-B6081453F701}"/>
              </a:ext>
            </a:extLst>
          </p:cNvPr>
          <p:cNvSpPr>
            <a:spLocks noGrp="1" noChangeArrowheads="1"/>
          </p:cNvSpPr>
          <p:nvPr>
            <p:ph type="sldNum" sz="quarter" idx="12"/>
          </p:nvPr>
        </p:nvSpPr>
        <p:spPr>
          <a:ln/>
        </p:spPr>
        <p:txBody>
          <a:bodyPr/>
          <a:lstStyle>
            <a:lvl1pPr>
              <a:defRPr/>
            </a:lvl1pPr>
          </a:lstStyle>
          <a:p>
            <a:r>
              <a:rPr lang="en-US" altLang="zh-CN"/>
              <a:t>1-</a:t>
            </a:r>
            <a:fld id="{D177078F-58A0-4439-9427-6348AAA2385E}" type="slidenum">
              <a:rPr lang="en-US" altLang="zh-CN"/>
              <a:pPr/>
              <a:t>‹#›</a:t>
            </a:fld>
            <a:endParaRPr lang="en-US" altLang="zh-CN"/>
          </a:p>
        </p:txBody>
      </p:sp>
    </p:spTree>
    <p:extLst>
      <p:ext uri="{BB962C8B-B14F-4D97-AF65-F5344CB8AC3E}">
        <p14:creationId xmlns:p14="http://schemas.microsoft.com/office/powerpoint/2010/main" val="18519167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309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33400" y="228600"/>
            <a:ext cx="5676900" cy="60309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1">
            <a:extLst>
              <a:ext uri="{FF2B5EF4-FFF2-40B4-BE49-F238E27FC236}">
                <a16:creationId xmlns:a16="http://schemas.microsoft.com/office/drawing/2014/main" id="{78B5CB4B-C3ED-477F-A43A-10EBC5F84E0E}"/>
              </a:ext>
            </a:extLst>
          </p:cNvPr>
          <p:cNvSpPr>
            <a:spLocks noGrp="1" noChangeArrowheads="1"/>
          </p:cNvSpPr>
          <p:nvPr>
            <p:ph type="dt" sz="half" idx="10"/>
          </p:nvPr>
        </p:nvSpPr>
        <p:spPr>
          <a:ln/>
        </p:spPr>
        <p:txBody>
          <a:bodyPr/>
          <a:lstStyle>
            <a:lvl1pPr>
              <a:defRPr/>
            </a:lvl1pPr>
          </a:lstStyle>
          <a:p>
            <a:pPr>
              <a:defRPr/>
            </a:pPr>
            <a:fld id="{E701D26F-0CE1-43C0-A8CE-AA4208FE8C28}" type="datetime1">
              <a:rPr lang="zh-CN" altLang="en-US"/>
              <a:pPr>
                <a:defRPr/>
              </a:pPr>
              <a:t>2020-09-22</a:t>
            </a:fld>
            <a:endParaRPr lang="en-US"/>
          </a:p>
        </p:txBody>
      </p:sp>
      <p:sp>
        <p:nvSpPr>
          <p:cNvPr id="5" name="Footer Placeholder 2">
            <a:extLst>
              <a:ext uri="{FF2B5EF4-FFF2-40B4-BE49-F238E27FC236}">
                <a16:creationId xmlns:a16="http://schemas.microsoft.com/office/drawing/2014/main" id="{7992F945-3C20-4A20-8852-321A2BD3E434}"/>
              </a:ext>
            </a:extLst>
          </p:cNvPr>
          <p:cNvSpPr>
            <a:spLocks noGrp="1" noChangeArrowheads="1"/>
          </p:cNvSpPr>
          <p:nvPr>
            <p:ph type="ftr" sz="quarter" idx="11"/>
          </p:nvPr>
        </p:nvSpPr>
        <p:spPr>
          <a:ln/>
        </p:spPr>
        <p:txBody>
          <a:bodyPr/>
          <a:lstStyle>
            <a:lvl1pPr>
              <a:defRPr/>
            </a:lvl1pPr>
          </a:lstStyle>
          <a:p>
            <a:pPr>
              <a:defRPr/>
            </a:pPr>
            <a:r>
              <a:rPr lang="en-US"/>
              <a:t>Introduction</a:t>
            </a:r>
          </a:p>
        </p:txBody>
      </p:sp>
      <p:sp>
        <p:nvSpPr>
          <p:cNvPr id="6" name="Slide Number Placeholder 3">
            <a:extLst>
              <a:ext uri="{FF2B5EF4-FFF2-40B4-BE49-F238E27FC236}">
                <a16:creationId xmlns:a16="http://schemas.microsoft.com/office/drawing/2014/main" id="{9CFE40B4-A9B1-495E-96EA-2D3BA30724EC}"/>
              </a:ext>
            </a:extLst>
          </p:cNvPr>
          <p:cNvSpPr>
            <a:spLocks noGrp="1" noChangeArrowheads="1"/>
          </p:cNvSpPr>
          <p:nvPr>
            <p:ph type="sldNum" sz="quarter" idx="12"/>
          </p:nvPr>
        </p:nvSpPr>
        <p:spPr>
          <a:ln/>
        </p:spPr>
        <p:txBody>
          <a:bodyPr/>
          <a:lstStyle>
            <a:lvl1pPr>
              <a:defRPr/>
            </a:lvl1pPr>
          </a:lstStyle>
          <a:p>
            <a:r>
              <a:rPr lang="en-US" altLang="zh-CN"/>
              <a:t>1-</a:t>
            </a:r>
            <a:fld id="{88190A08-565C-4F23-8BDB-6A2FCB4D3408}" type="slidenum">
              <a:rPr lang="en-US" altLang="zh-CN"/>
              <a:pPr/>
              <a:t>‹#›</a:t>
            </a:fld>
            <a:endParaRPr lang="en-US" altLang="zh-CN"/>
          </a:p>
        </p:txBody>
      </p:sp>
    </p:spTree>
    <p:extLst>
      <p:ext uri="{BB962C8B-B14F-4D97-AF65-F5344CB8AC3E}">
        <p14:creationId xmlns:p14="http://schemas.microsoft.com/office/powerpoint/2010/main" val="3132790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D58F88C8-90CC-4878-8B05-FC6651633468}"/>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A4DF0242-6E44-4D11-A46A-264CF82D28B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a:extLst>
              <a:ext uri="{FF2B5EF4-FFF2-40B4-BE49-F238E27FC236}">
                <a16:creationId xmlns:a16="http://schemas.microsoft.com/office/drawing/2014/main" id="{B3EE958B-7D11-4938-9CBD-34B4453C2381}"/>
              </a:ext>
            </a:extLst>
          </p:cNvPr>
          <p:cNvSpPr>
            <a:spLocks noGrp="1" noChangeArrowheads="1"/>
          </p:cNvSpPr>
          <p:nvPr>
            <p:ph type="sldNum" sz="quarter" idx="12"/>
          </p:nvPr>
        </p:nvSpPr>
        <p:spPr>
          <a:ln/>
        </p:spPr>
        <p:txBody>
          <a:bodyPr/>
          <a:lstStyle>
            <a:lvl1pPr>
              <a:defRPr/>
            </a:lvl1pPr>
          </a:lstStyle>
          <a:p>
            <a:fld id="{7652C4E8-A652-4D93-8662-EC980D8E079C}" type="slidenum">
              <a:rPr lang="zh-CN" altLang="en-US"/>
              <a:pPr/>
              <a:t>‹#›</a:t>
            </a:fld>
            <a:endParaRPr lang="zh-CN" altLang="en-US"/>
          </a:p>
        </p:txBody>
      </p:sp>
    </p:spTree>
    <p:extLst>
      <p:ext uri="{BB962C8B-B14F-4D97-AF65-F5344CB8AC3E}">
        <p14:creationId xmlns:p14="http://schemas.microsoft.com/office/powerpoint/2010/main" val="2693511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DBC271CC-5EB3-4B15-A122-0BFB95CC8F28}"/>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5">
            <a:extLst>
              <a:ext uri="{FF2B5EF4-FFF2-40B4-BE49-F238E27FC236}">
                <a16:creationId xmlns:a16="http://schemas.microsoft.com/office/drawing/2014/main" id="{17CA2787-1440-439D-9F7F-FFB6AD534E4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6">
            <a:extLst>
              <a:ext uri="{FF2B5EF4-FFF2-40B4-BE49-F238E27FC236}">
                <a16:creationId xmlns:a16="http://schemas.microsoft.com/office/drawing/2014/main" id="{A62A6108-17C4-40ED-B907-769843B133D0}"/>
              </a:ext>
            </a:extLst>
          </p:cNvPr>
          <p:cNvSpPr>
            <a:spLocks noGrp="1" noChangeArrowheads="1"/>
          </p:cNvSpPr>
          <p:nvPr>
            <p:ph type="sldNum" sz="quarter" idx="12"/>
          </p:nvPr>
        </p:nvSpPr>
        <p:spPr>
          <a:ln/>
        </p:spPr>
        <p:txBody>
          <a:bodyPr/>
          <a:lstStyle>
            <a:lvl1pPr>
              <a:defRPr/>
            </a:lvl1pPr>
          </a:lstStyle>
          <a:p>
            <a:fld id="{C639351A-EFFB-40BC-860B-5B41DB60A310}" type="slidenum">
              <a:rPr lang="zh-CN" altLang="en-US"/>
              <a:pPr/>
              <a:t>‹#›</a:t>
            </a:fld>
            <a:endParaRPr lang="zh-CN" altLang="en-US"/>
          </a:p>
        </p:txBody>
      </p:sp>
    </p:spTree>
    <p:extLst>
      <p:ext uri="{BB962C8B-B14F-4D97-AF65-F5344CB8AC3E}">
        <p14:creationId xmlns:p14="http://schemas.microsoft.com/office/powerpoint/2010/main" val="352981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CA4D8B45-3F62-45B3-A671-921A3457F816}"/>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8" name="Rectangle 5">
            <a:extLst>
              <a:ext uri="{FF2B5EF4-FFF2-40B4-BE49-F238E27FC236}">
                <a16:creationId xmlns:a16="http://schemas.microsoft.com/office/drawing/2014/main" id="{E49F1FF1-D888-4AAF-B5B0-B569FA9329D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Rectangle 6">
            <a:extLst>
              <a:ext uri="{FF2B5EF4-FFF2-40B4-BE49-F238E27FC236}">
                <a16:creationId xmlns:a16="http://schemas.microsoft.com/office/drawing/2014/main" id="{DCA86A09-660A-497A-8AB3-6CAD4FD2FF97}"/>
              </a:ext>
            </a:extLst>
          </p:cNvPr>
          <p:cNvSpPr>
            <a:spLocks noGrp="1" noChangeArrowheads="1"/>
          </p:cNvSpPr>
          <p:nvPr>
            <p:ph type="sldNum" sz="quarter" idx="12"/>
          </p:nvPr>
        </p:nvSpPr>
        <p:spPr>
          <a:ln/>
        </p:spPr>
        <p:txBody>
          <a:bodyPr/>
          <a:lstStyle>
            <a:lvl1pPr>
              <a:defRPr/>
            </a:lvl1pPr>
          </a:lstStyle>
          <a:p>
            <a:fld id="{55DECD07-4675-4218-8D28-D0517051CFCA}" type="slidenum">
              <a:rPr lang="zh-CN" altLang="en-US"/>
              <a:pPr/>
              <a:t>‹#›</a:t>
            </a:fld>
            <a:endParaRPr lang="zh-CN" altLang="en-US"/>
          </a:p>
        </p:txBody>
      </p:sp>
    </p:spTree>
    <p:extLst>
      <p:ext uri="{BB962C8B-B14F-4D97-AF65-F5344CB8AC3E}">
        <p14:creationId xmlns:p14="http://schemas.microsoft.com/office/powerpoint/2010/main" val="3672774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2CAC882C-4D67-4826-9DCB-B06D83BFA758}"/>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4" name="Rectangle 5">
            <a:extLst>
              <a:ext uri="{FF2B5EF4-FFF2-40B4-BE49-F238E27FC236}">
                <a16:creationId xmlns:a16="http://schemas.microsoft.com/office/drawing/2014/main" id="{514C1B0F-9BE8-462A-A284-765E624B263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Rectangle 6">
            <a:extLst>
              <a:ext uri="{FF2B5EF4-FFF2-40B4-BE49-F238E27FC236}">
                <a16:creationId xmlns:a16="http://schemas.microsoft.com/office/drawing/2014/main" id="{E598AECC-9C7E-4309-A8B0-3AB8944C9D6A}"/>
              </a:ext>
            </a:extLst>
          </p:cNvPr>
          <p:cNvSpPr>
            <a:spLocks noGrp="1" noChangeArrowheads="1"/>
          </p:cNvSpPr>
          <p:nvPr>
            <p:ph type="sldNum" sz="quarter" idx="12"/>
          </p:nvPr>
        </p:nvSpPr>
        <p:spPr>
          <a:ln/>
        </p:spPr>
        <p:txBody>
          <a:bodyPr/>
          <a:lstStyle>
            <a:lvl1pPr>
              <a:defRPr/>
            </a:lvl1pPr>
          </a:lstStyle>
          <a:p>
            <a:fld id="{3CE4CD35-5877-4140-ADE3-3B948D72A9E1}" type="slidenum">
              <a:rPr lang="zh-CN" altLang="en-US"/>
              <a:pPr/>
              <a:t>‹#›</a:t>
            </a:fld>
            <a:endParaRPr lang="zh-CN" altLang="en-US"/>
          </a:p>
        </p:txBody>
      </p:sp>
    </p:spTree>
    <p:extLst>
      <p:ext uri="{BB962C8B-B14F-4D97-AF65-F5344CB8AC3E}">
        <p14:creationId xmlns:p14="http://schemas.microsoft.com/office/powerpoint/2010/main" val="490091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ED79BC0-58C3-459D-9A82-5AF6DBB4EDCC}"/>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3" name="Rectangle 5">
            <a:extLst>
              <a:ext uri="{FF2B5EF4-FFF2-40B4-BE49-F238E27FC236}">
                <a16:creationId xmlns:a16="http://schemas.microsoft.com/office/drawing/2014/main" id="{91D7CD21-4A18-467C-A8E0-14151577245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Rectangle 6">
            <a:extLst>
              <a:ext uri="{FF2B5EF4-FFF2-40B4-BE49-F238E27FC236}">
                <a16:creationId xmlns:a16="http://schemas.microsoft.com/office/drawing/2014/main" id="{5234A402-7827-46C6-809D-5817804E8FD9}"/>
              </a:ext>
            </a:extLst>
          </p:cNvPr>
          <p:cNvSpPr>
            <a:spLocks noGrp="1" noChangeArrowheads="1"/>
          </p:cNvSpPr>
          <p:nvPr>
            <p:ph type="sldNum" sz="quarter" idx="12"/>
          </p:nvPr>
        </p:nvSpPr>
        <p:spPr>
          <a:ln/>
        </p:spPr>
        <p:txBody>
          <a:bodyPr/>
          <a:lstStyle>
            <a:lvl1pPr>
              <a:defRPr/>
            </a:lvl1pPr>
          </a:lstStyle>
          <a:p>
            <a:fld id="{63C03FE2-0124-4157-A636-97BFB9938EDB}" type="slidenum">
              <a:rPr lang="zh-CN" altLang="en-US"/>
              <a:pPr/>
              <a:t>‹#›</a:t>
            </a:fld>
            <a:endParaRPr lang="zh-CN" altLang="en-US"/>
          </a:p>
        </p:txBody>
      </p:sp>
    </p:spTree>
    <p:extLst>
      <p:ext uri="{BB962C8B-B14F-4D97-AF65-F5344CB8AC3E}">
        <p14:creationId xmlns:p14="http://schemas.microsoft.com/office/powerpoint/2010/main" val="1522271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717FA13A-F813-4F16-A1DF-56EF682F0BDC}"/>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5">
            <a:extLst>
              <a:ext uri="{FF2B5EF4-FFF2-40B4-BE49-F238E27FC236}">
                <a16:creationId xmlns:a16="http://schemas.microsoft.com/office/drawing/2014/main" id="{64F0FF01-C26E-46ED-B91A-0C2767B0E34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6">
            <a:extLst>
              <a:ext uri="{FF2B5EF4-FFF2-40B4-BE49-F238E27FC236}">
                <a16:creationId xmlns:a16="http://schemas.microsoft.com/office/drawing/2014/main" id="{BC068D92-F0A3-469C-B9B4-F0D361DBC223}"/>
              </a:ext>
            </a:extLst>
          </p:cNvPr>
          <p:cNvSpPr>
            <a:spLocks noGrp="1" noChangeArrowheads="1"/>
          </p:cNvSpPr>
          <p:nvPr>
            <p:ph type="sldNum" sz="quarter" idx="12"/>
          </p:nvPr>
        </p:nvSpPr>
        <p:spPr>
          <a:ln/>
        </p:spPr>
        <p:txBody>
          <a:bodyPr/>
          <a:lstStyle>
            <a:lvl1pPr>
              <a:defRPr/>
            </a:lvl1pPr>
          </a:lstStyle>
          <a:p>
            <a:fld id="{FF551EB3-0DA8-42C8-B284-D4796B786A1A}" type="slidenum">
              <a:rPr lang="zh-CN" altLang="en-US"/>
              <a:pPr/>
              <a:t>‹#›</a:t>
            </a:fld>
            <a:endParaRPr lang="zh-CN" altLang="en-US"/>
          </a:p>
        </p:txBody>
      </p:sp>
    </p:spTree>
    <p:extLst>
      <p:ext uri="{BB962C8B-B14F-4D97-AF65-F5344CB8AC3E}">
        <p14:creationId xmlns:p14="http://schemas.microsoft.com/office/powerpoint/2010/main" val="4227649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AECE4C10-647D-4A35-821C-3988E1AA55EB}"/>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5">
            <a:extLst>
              <a:ext uri="{FF2B5EF4-FFF2-40B4-BE49-F238E27FC236}">
                <a16:creationId xmlns:a16="http://schemas.microsoft.com/office/drawing/2014/main" id="{07D6C26B-5523-4401-BD29-EF0FA85099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6">
            <a:extLst>
              <a:ext uri="{FF2B5EF4-FFF2-40B4-BE49-F238E27FC236}">
                <a16:creationId xmlns:a16="http://schemas.microsoft.com/office/drawing/2014/main" id="{E8583B7A-32CB-45C0-827F-249AC014C90A}"/>
              </a:ext>
            </a:extLst>
          </p:cNvPr>
          <p:cNvSpPr>
            <a:spLocks noGrp="1" noChangeArrowheads="1"/>
          </p:cNvSpPr>
          <p:nvPr>
            <p:ph type="sldNum" sz="quarter" idx="12"/>
          </p:nvPr>
        </p:nvSpPr>
        <p:spPr>
          <a:ln/>
        </p:spPr>
        <p:txBody>
          <a:bodyPr/>
          <a:lstStyle>
            <a:lvl1pPr>
              <a:defRPr/>
            </a:lvl1pPr>
          </a:lstStyle>
          <a:p>
            <a:fld id="{A4EFA1A7-13D3-4EB7-9D62-4AC64FD91809}" type="slidenum">
              <a:rPr lang="zh-CN" altLang="en-US"/>
              <a:pPr/>
              <a:t>‹#›</a:t>
            </a:fld>
            <a:endParaRPr lang="zh-CN" altLang="en-US"/>
          </a:p>
        </p:txBody>
      </p:sp>
    </p:spTree>
    <p:extLst>
      <p:ext uri="{BB962C8B-B14F-4D97-AF65-F5344CB8AC3E}">
        <p14:creationId xmlns:p14="http://schemas.microsoft.com/office/powerpoint/2010/main" val="500890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8" name="Rectangle 2">
            <a:extLst>
              <a:ext uri="{FF2B5EF4-FFF2-40B4-BE49-F238E27FC236}">
                <a16:creationId xmlns:a16="http://schemas.microsoft.com/office/drawing/2014/main" id="{E3777EE4-A7D6-486D-9FA3-5275ADA9463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9" name="Rectangle 3">
            <a:extLst>
              <a:ext uri="{FF2B5EF4-FFF2-40B4-BE49-F238E27FC236}">
                <a16:creationId xmlns:a16="http://schemas.microsoft.com/office/drawing/2014/main" id="{AB1326C1-AC9B-4BAB-800F-B6FF29D87919}"/>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2" name="Rectangle 4">
            <a:extLst>
              <a:ext uri="{FF2B5EF4-FFF2-40B4-BE49-F238E27FC236}">
                <a16:creationId xmlns:a16="http://schemas.microsoft.com/office/drawing/2014/main" id="{3BEC1772-5034-408B-B1C9-132CFEF1A2A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buFont typeface="Arial" pitchFamily="34" charset="0"/>
              <a:buNone/>
              <a:defRPr sz="1400">
                <a:latin typeface="Arial" pitchFamily="34" charset="0"/>
              </a:defRPr>
            </a:lvl1pPr>
          </a:lstStyle>
          <a:p>
            <a:pPr>
              <a:defRPr/>
            </a:pPr>
            <a:endParaRPr lang="zh-CN" altLang="en-US"/>
          </a:p>
        </p:txBody>
      </p:sp>
      <p:sp>
        <p:nvSpPr>
          <p:cNvPr id="3" name="Rectangle 5">
            <a:extLst>
              <a:ext uri="{FF2B5EF4-FFF2-40B4-BE49-F238E27FC236}">
                <a16:creationId xmlns:a16="http://schemas.microsoft.com/office/drawing/2014/main" id="{392340A9-9955-4671-8BC4-FF8A144A5024}"/>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buFont typeface="Arial" pitchFamily="34" charset="0"/>
              <a:buNone/>
              <a:defRPr sz="1400">
                <a:latin typeface="Arial" pitchFamily="34" charset="0"/>
              </a:defRPr>
            </a:lvl1pPr>
          </a:lstStyle>
          <a:p>
            <a:pPr>
              <a:defRPr/>
            </a:pPr>
            <a:endParaRPr lang="zh-CN" altLang="en-US"/>
          </a:p>
        </p:txBody>
      </p:sp>
      <p:sp>
        <p:nvSpPr>
          <p:cNvPr id="1030" name="Rectangle 6">
            <a:extLst>
              <a:ext uri="{FF2B5EF4-FFF2-40B4-BE49-F238E27FC236}">
                <a16:creationId xmlns:a16="http://schemas.microsoft.com/office/drawing/2014/main" id="{84792E95-7B91-4E1F-89AD-1FFA1B70F7E2}"/>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fld id="{F50CED13-CD90-42FE-8342-AF490A04BB3E}" type="slidenum">
              <a:rPr lang="zh-CN" altLang="en-US"/>
              <a:pPr/>
              <a:t>‹#›</a:t>
            </a:fld>
            <a:endParaRPr lang="zh-CN" altLang="en-US"/>
          </a:p>
        </p:txBody>
      </p:sp>
      <p:graphicFrame>
        <p:nvGraphicFramePr>
          <p:cNvPr id="1026" name="Object 7">
            <a:extLst>
              <a:ext uri="{FF2B5EF4-FFF2-40B4-BE49-F238E27FC236}">
                <a16:creationId xmlns:a16="http://schemas.microsoft.com/office/drawing/2014/main" id="{0480015A-47B0-476A-87F5-0B8FBC0278AB}"/>
              </a:ext>
            </a:extLst>
          </p:cNvPr>
          <p:cNvGraphicFramePr>
            <a:graphicFrameLocks noChangeAspect="1"/>
          </p:cNvGraphicFramePr>
          <p:nvPr userDrawn="1"/>
        </p:nvGraphicFramePr>
        <p:xfrm>
          <a:off x="0" y="-69850"/>
          <a:ext cx="9144000" cy="6794500"/>
        </p:xfrm>
        <a:graphic>
          <a:graphicData uri="http://schemas.openxmlformats.org/presentationml/2006/ole">
            <mc:AlternateContent xmlns:mc="http://schemas.openxmlformats.org/markup-compatibility/2006">
              <mc:Choice xmlns:v="urn:schemas-microsoft-com:vml" Requires="v">
                <p:oleObj spid="_x0000_s33880" r:id="rId15" imgW="7800000" imgH="5800000" progId="Paint.Picture">
                  <p:embed/>
                </p:oleObj>
              </mc:Choice>
              <mc:Fallback>
                <p:oleObj r:id="rId15" imgW="7800000" imgH="5800000" progId="Paint.Picture">
                  <p:embed/>
                  <p:pic>
                    <p:nvPicPr>
                      <p:cNvPr id="0" name="Object 7"/>
                      <p:cNvPicPr>
                        <a:picLocks noChangeAspect="1" noChangeArrowheads="1"/>
                      </p:cNvPicPr>
                      <p:nvPr/>
                    </p:nvPicPr>
                    <p:blipFill>
                      <a:blip r:embed="rId16">
                        <a:lum bright="6000"/>
                        <a:extLst>
                          <a:ext uri="{28A0092B-C50C-407E-A947-70E740481C1C}">
                            <a14:useLocalDpi xmlns:a14="http://schemas.microsoft.com/office/drawing/2010/main" val="0"/>
                          </a:ext>
                        </a:extLst>
                      </a:blip>
                      <a:srcRect/>
                      <a:stretch>
                        <a:fillRect/>
                      </a:stretch>
                    </p:blipFill>
                    <p:spPr bwMode="auto">
                      <a:xfrm>
                        <a:off x="0" y="-69850"/>
                        <a:ext cx="9144000" cy="679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2" name="Line 8">
            <a:extLst>
              <a:ext uri="{FF2B5EF4-FFF2-40B4-BE49-F238E27FC236}">
                <a16:creationId xmlns:a16="http://schemas.microsoft.com/office/drawing/2014/main" id="{4922379C-3B59-461D-A654-D51E8B1AE66C}"/>
              </a:ext>
            </a:extLst>
          </p:cNvPr>
          <p:cNvSpPr>
            <a:spLocks noChangeShapeType="1"/>
          </p:cNvSpPr>
          <p:nvPr userDrawn="1"/>
        </p:nvSpPr>
        <p:spPr bwMode="auto">
          <a:xfrm>
            <a:off x="609600" y="1447800"/>
            <a:ext cx="7219950" cy="0"/>
          </a:xfrm>
          <a:prstGeom prst="line">
            <a:avLst/>
          </a:prstGeom>
          <a:noFill/>
          <a:ln w="12700" cmpd="sng">
            <a:solidFill>
              <a:srgbClr val="CC99FF"/>
            </a:solidFill>
            <a:round/>
            <a:headEnd/>
            <a:tailEnd/>
          </a:ln>
          <a:scene3d>
            <a:camera prst="legacyObliqueTopRight"/>
            <a:lightRig rig="legacyFlat3" dir="b"/>
          </a:scene3d>
          <a:sp3d extrusionH="430200" prstMaterial="legacyMatte">
            <a:bevelT w="13500" h="13500" prst="angle"/>
            <a:bevelB w="13500" h="13500" prst="angle"/>
            <a:extrusionClr>
              <a:srgbClr val="CC99FF"/>
            </a:extrusionClr>
          </a:sp3d>
        </p:spPr>
        <p:txBody>
          <a:bodyPr>
            <a:flatTx/>
          </a:bodyPr>
          <a:lstStyle/>
          <a:p>
            <a:pPr>
              <a:defRPr/>
            </a:pPr>
            <a:endParaRPr lang="zh-CN" altLang="en-US"/>
          </a:p>
        </p:txBody>
      </p:sp>
      <p:pic>
        <p:nvPicPr>
          <p:cNvPr id="1034" name="Picture 9">
            <a:extLst>
              <a:ext uri="{FF2B5EF4-FFF2-40B4-BE49-F238E27FC236}">
                <a16:creationId xmlns:a16="http://schemas.microsoft.com/office/drawing/2014/main" id="{EFBD3783-A934-4614-A3EE-B421A451A3F2}"/>
              </a:ext>
            </a:extLst>
          </p:cNvPr>
          <p:cNvPicPr>
            <a:picLocks noChangeAspect="1" noChangeArrowheads="1"/>
          </p:cNvPicPr>
          <p:nvPr userDrawn="1"/>
        </p:nvPicPr>
        <p:blipFill>
          <a:blip r:embed="rId17">
            <a:lum bright="30000"/>
            <a:extLst>
              <a:ext uri="{28A0092B-C50C-407E-A947-70E740481C1C}">
                <a14:useLocalDpi xmlns:a14="http://schemas.microsoft.com/office/drawing/2010/main" val="0"/>
              </a:ext>
            </a:extLst>
          </a:blip>
          <a:srcRect/>
          <a:stretch>
            <a:fillRect/>
          </a:stretch>
        </p:blipFill>
        <p:spPr bwMode="auto">
          <a:xfrm>
            <a:off x="6324600" y="4648200"/>
            <a:ext cx="28194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eaLnBrk="0" fontAlgn="base" hangingPunct="0">
        <a:spcBef>
          <a:spcPct val="0"/>
        </a:spcBef>
        <a:spcAft>
          <a:spcPct val="0"/>
        </a:spcAft>
        <a:defRPr sz="4400">
          <a:solidFill>
            <a:schemeClr val="tx2"/>
          </a:solidFill>
          <a:latin typeface="Arial" pitchFamily="34" charset="0"/>
          <a:ea typeface="宋体" pitchFamily="2" charset="-122"/>
        </a:defRPr>
      </a:lvl6pPr>
      <a:lvl7pPr marL="914400" algn="ctr" rtl="0" eaLnBrk="0" fontAlgn="base" hangingPunct="0">
        <a:spcBef>
          <a:spcPct val="0"/>
        </a:spcBef>
        <a:spcAft>
          <a:spcPct val="0"/>
        </a:spcAft>
        <a:defRPr sz="4400">
          <a:solidFill>
            <a:schemeClr val="tx2"/>
          </a:solidFill>
          <a:latin typeface="Arial" pitchFamily="34" charset="0"/>
          <a:ea typeface="宋体" pitchFamily="2" charset="-122"/>
        </a:defRPr>
      </a:lvl7pPr>
      <a:lvl8pPr marL="1371600" algn="ctr" rtl="0" eaLnBrk="0" fontAlgn="base" hangingPunct="0">
        <a:spcBef>
          <a:spcPct val="0"/>
        </a:spcBef>
        <a:spcAft>
          <a:spcPct val="0"/>
        </a:spcAft>
        <a:defRPr sz="4400">
          <a:solidFill>
            <a:schemeClr val="tx2"/>
          </a:solidFill>
          <a:latin typeface="Arial" pitchFamily="34" charset="0"/>
          <a:ea typeface="宋体" pitchFamily="2" charset="-122"/>
        </a:defRPr>
      </a:lvl8pPr>
      <a:lvl9pPr marL="1828800" algn="ctr" rtl="0" eaLnBrk="0" fontAlgn="base" hangingPunct="0">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03A1C05-68C5-4BC9-96DE-FC4FF1308401}"/>
              </a:ext>
            </a:extLst>
          </p:cNvPr>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3" name="Rectangle 3">
            <a:extLst>
              <a:ext uri="{FF2B5EF4-FFF2-40B4-BE49-F238E27FC236}">
                <a16:creationId xmlns:a16="http://schemas.microsoft.com/office/drawing/2014/main" id="{2C19DD76-26FE-4D9F-81FB-EF65773268FF}"/>
              </a:ext>
            </a:extLst>
          </p:cNvPr>
          <p:cNvSpPr>
            <a:spLocks noGrp="1" noChangeArrowheads="1"/>
          </p:cNvSpPr>
          <p:nvPr>
            <p:ph type="body" idx="1"/>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76" name="Date Placeholder 1">
            <a:extLst>
              <a:ext uri="{FF2B5EF4-FFF2-40B4-BE49-F238E27FC236}">
                <a16:creationId xmlns:a16="http://schemas.microsoft.com/office/drawing/2014/main" id="{A1BB949E-78D7-4105-BC29-8518A13C0A9E}"/>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a:defRPr/>
            </a:pPr>
            <a:fld id="{53624E65-FCD1-4194-85C6-613BBA123219}" type="datetime1">
              <a:rPr lang="zh-CN" altLang="en-US"/>
              <a:pPr>
                <a:defRPr/>
              </a:pPr>
              <a:t>2020-09-22</a:t>
            </a:fld>
            <a:endParaRPr lang="en-US"/>
          </a:p>
        </p:txBody>
      </p:sp>
      <p:sp>
        <p:nvSpPr>
          <p:cNvPr id="3077" name="Footer Placeholder 2">
            <a:extLst>
              <a:ext uri="{FF2B5EF4-FFF2-40B4-BE49-F238E27FC236}">
                <a16:creationId xmlns:a16="http://schemas.microsoft.com/office/drawing/2014/main" id="{70116938-36ED-4725-94D1-EEE8860201C9}"/>
              </a:ext>
            </a:extLst>
          </p:cNvPr>
          <p:cNvSpPr>
            <a:spLocks noGrp="1" noChangeArrowheads="1"/>
          </p:cNvSpPr>
          <p:nvPr>
            <p:ph type="ftr" sz="quarter" idx="3"/>
          </p:nvPr>
        </p:nvSpPr>
        <p:spPr bwMode="auto">
          <a:xfrm>
            <a:off x="5576888" y="6467475"/>
            <a:ext cx="2895600" cy="287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Tahoma" pitchFamily="34" charset="0"/>
              </a:defRPr>
            </a:lvl1pPr>
          </a:lstStyle>
          <a:p>
            <a:pPr>
              <a:defRPr/>
            </a:pPr>
            <a:r>
              <a:rPr lang="en-US"/>
              <a:t>Introduction</a:t>
            </a:r>
          </a:p>
        </p:txBody>
      </p:sp>
      <p:sp>
        <p:nvSpPr>
          <p:cNvPr id="3078" name="Slide Number Placeholder 3">
            <a:extLst>
              <a:ext uri="{FF2B5EF4-FFF2-40B4-BE49-F238E27FC236}">
                <a16:creationId xmlns:a16="http://schemas.microsoft.com/office/drawing/2014/main" id="{D8D4AC38-B69D-4525-8901-290295CBBD1D}"/>
              </a:ext>
            </a:extLst>
          </p:cNvPr>
          <p:cNvSpPr>
            <a:spLocks noGrp="1" noChangeArrowheads="1"/>
          </p:cNvSpPr>
          <p:nvPr>
            <p:ph type="sldNum" sz="quarter" idx="4"/>
          </p:nvPr>
        </p:nvSpPr>
        <p:spPr bwMode="auto">
          <a:xfrm>
            <a:off x="8324850" y="6462713"/>
            <a:ext cx="67627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Tahoma" panose="020B0604030504040204" pitchFamily="34" charset="0"/>
              </a:defRPr>
            </a:lvl1pPr>
          </a:lstStyle>
          <a:p>
            <a:r>
              <a:rPr lang="en-US" altLang="zh-CN"/>
              <a:t>1-</a:t>
            </a:r>
            <a:fld id="{B1EC1D55-BF6B-47D9-9E28-2951FE2F278C}" type="slidenum">
              <a:rPr lang="en-US" altLang="zh-CN"/>
              <a:pPr/>
              <a:t>‹#›</a:t>
            </a:fld>
            <a:endParaRPr lang="en-US" altLang="zh-CN"/>
          </a:p>
        </p:txBody>
      </p:sp>
    </p:spTree>
    <p:extLst>
      <p:ext uri="{BB962C8B-B14F-4D97-AF65-F5344CB8AC3E}">
        <p14:creationId xmlns:p14="http://schemas.microsoft.com/office/powerpoint/2010/main" val="377821650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rtl="0" eaLnBrk="0" fontAlgn="base" hangingPunct="0">
        <a:spcBef>
          <a:spcPct val="0"/>
        </a:spcBef>
        <a:spcAft>
          <a:spcPct val="0"/>
        </a:spcAft>
        <a:defRPr sz="4400">
          <a:solidFill>
            <a:srgbClr val="000099"/>
          </a:solidFill>
          <a:latin typeface="+mj-lt"/>
          <a:ea typeface="+mj-ea"/>
          <a:cs typeface="+mj-cs"/>
        </a:defRPr>
      </a:lvl1pPr>
      <a:lvl2pPr algn="l" rtl="0" eaLnBrk="0" fontAlgn="base" hangingPunct="0">
        <a:spcBef>
          <a:spcPct val="0"/>
        </a:spcBef>
        <a:spcAft>
          <a:spcPct val="0"/>
        </a:spcAft>
        <a:defRPr sz="4400">
          <a:solidFill>
            <a:srgbClr val="000099"/>
          </a:solidFill>
          <a:latin typeface="Comic Sans MS" pitchFamily="66" charset="0"/>
          <a:ea typeface="MS PGothic" pitchFamily="34" charset="-128"/>
        </a:defRPr>
      </a:lvl2pPr>
      <a:lvl3pPr algn="l" rtl="0" eaLnBrk="0" fontAlgn="base" hangingPunct="0">
        <a:spcBef>
          <a:spcPct val="0"/>
        </a:spcBef>
        <a:spcAft>
          <a:spcPct val="0"/>
        </a:spcAft>
        <a:defRPr sz="4400">
          <a:solidFill>
            <a:srgbClr val="000099"/>
          </a:solidFill>
          <a:latin typeface="Comic Sans MS" pitchFamily="66" charset="0"/>
          <a:ea typeface="MS PGothic" pitchFamily="34" charset="-128"/>
        </a:defRPr>
      </a:lvl3pPr>
      <a:lvl4pPr algn="l" rtl="0" eaLnBrk="0" fontAlgn="base" hangingPunct="0">
        <a:spcBef>
          <a:spcPct val="0"/>
        </a:spcBef>
        <a:spcAft>
          <a:spcPct val="0"/>
        </a:spcAft>
        <a:defRPr sz="4400">
          <a:solidFill>
            <a:srgbClr val="000099"/>
          </a:solidFill>
          <a:latin typeface="Comic Sans MS" pitchFamily="66" charset="0"/>
          <a:ea typeface="MS PGothic" pitchFamily="34" charset="-128"/>
        </a:defRPr>
      </a:lvl4pPr>
      <a:lvl5pPr algn="l" rtl="0" eaLnBrk="0" fontAlgn="base" hangingPunct="0">
        <a:spcBef>
          <a:spcPct val="0"/>
        </a:spcBef>
        <a:spcAft>
          <a:spcPct val="0"/>
        </a:spcAft>
        <a:defRPr sz="4400">
          <a:solidFill>
            <a:srgbClr val="000099"/>
          </a:solidFill>
          <a:latin typeface="Comic Sans MS" pitchFamily="66" charset="0"/>
          <a:ea typeface="MS PGothic" pitchFamily="34" charset="-128"/>
        </a:defRPr>
      </a:lvl5pPr>
      <a:lvl6pPr marL="457200" algn="l" rtl="0" eaLnBrk="0" fontAlgn="base" hangingPunct="0">
        <a:spcBef>
          <a:spcPct val="0"/>
        </a:spcBef>
        <a:spcAft>
          <a:spcPct val="0"/>
        </a:spcAft>
        <a:defRPr sz="4400">
          <a:solidFill>
            <a:srgbClr val="000099"/>
          </a:solidFill>
          <a:latin typeface="Comic Sans MS" pitchFamily="66" charset="0"/>
          <a:ea typeface="MS PGothic" pitchFamily="34" charset="-128"/>
        </a:defRPr>
      </a:lvl6pPr>
      <a:lvl7pPr marL="914400" algn="l" rtl="0" eaLnBrk="0" fontAlgn="base" hangingPunct="0">
        <a:spcBef>
          <a:spcPct val="0"/>
        </a:spcBef>
        <a:spcAft>
          <a:spcPct val="0"/>
        </a:spcAft>
        <a:defRPr sz="4400">
          <a:solidFill>
            <a:srgbClr val="000099"/>
          </a:solidFill>
          <a:latin typeface="Comic Sans MS" pitchFamily="66" charset="0"/>
          <a:ea typeface="MS PGothic" pitchFamily="34" charset="-128"/>
        </a:defRPr>
      </a:lvl7pPr>
      <a:lvl8pPr marL="1371600" algn="l" rtl="0" eaLnBrk="0" fontAlgn="base" hangingPunct="0">
        <a:spcBef>
          <a:spcPct val="0"/>
        </a:spcBef>
        <a:spcAft>
          <a:spcPct val="0"/>
        </a:spcAft>
        <a:defRPr sz="4400">
          <a:solidFill>
            <a:srgbClr val="000099"/>
          </a:solidFill>
          <a:latin typeface="Comic Sans MS" pitchFamily="66" charset="0"/>
          <a:ea typeface="MS PGothic" pitchFamily="34" charset="-128"/>
        </a:defRPr>
      </a:lvl8pPr>
      <a:lvl9pPr marL="1828800" algn="l" rtl="0" eaLnBrk="0" fontAlgn="base" hangingPunct="0">
        <a:spcBef>
          <a:spcPct val="0"/>
        </a:spcBef>
        <a:spcAft>
          <a:spcPct val="0"/>
        </a:spcAft>
        <a:defRPr sz="4400">
          <a:solidFill>
            <a:srgbClr val="000099"/>
          </a:solidFill>
          <a:latin typeface="Comic Sans MS" pitchFamily="66" charset="0"/>
          <a:ea typeface="MS PGothic" pitchFamily="34" charset="-128"/>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itchFamily="18" charset="0"/>
          <a:ea typeface="+mn-ea"/>
        </a:defRPr>
      </a:lvl4pPr>
      <a:lvl5pPr marL="20574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Times New Roman" pitchFamily="18" charset="0"/>
          <a:ea typeface="+mn-ea"/>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mn-ea"/>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mn-ea"/>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mn-ea"/>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8.pn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png"/><Relationship Id="rId2" Type="http://schemas.openxmlformats.org/officeDocument/2006/relationships/notesSlide" Target="../notesSlides/notesSlide15.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19.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hyperlink" Target="https://links.jianshu.com/go?to=http%3A%2F%2Fsummary.jrj.com.cn%2Fqqhy%2F400116601.shtml"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links.jianshu.com/go?to=http%3A%2F%2Fgold.jrj.com.cn%2Flist%2Fyysc.shtml"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66.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102.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104.png"/><Relationship Id="rId4" Type="http://schemas.openxmlformats.org/officeDocument/2006/relationships/image" Target="../media/image103.png"/></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14BC13-CE27-41F9-9370-57417478900B}"/>
              </a:ext>
            </a:extLst>
          </p:cNvPr>
          <p:cNvSpPr>
            <a:spLocks noGrp="1"/>
          </p:cNvSpPr>
          <p:nvPr>
            <p:ph type="ctrTitle"/>
          </p:nvPr>
        </p:nvSpPr>
        <p:spPr>
          <a:xfrm>
            <a:off x="0" y="2132856"/>
            <a:ext cx="9144000" cy="1828800"/>
          </a:xfrm>
        </p:spPr>
        <p:txBody>
          <a:bodyPr/>
          <a:lstStyle/>
          <a:p>
            <a:r>
              <a:rPr lang="en-US" altLang="zh-CN" sz="4000" dirty="0">
                <a:latin typeface="Comic Sans MS" panose="030F0702030302020204" pitchFamily="66" charset="0"/>
              </a:rPr>
              <a:t>Advanced Networking Technology</a:t>
            </a:r>
            <a:endParaRPr lang="zh-CN" altLang="en-US" sz="4000" dirty="0">
              <a:latin typeface="Comic Sans MS" panose="030F0702030302020204" pitchFamily="66" charset="0"/>
            </a:endParaRPr>
          </a:p>
        </p:txBody>
      </p:sp>
      <p:sp>
        <p:nvSpPr>
          <p:cNvPr id="3" name="副标题 2">
            <a:extLst>
              <a:ext uri="{FF2B5EF4-FFF2-40B4-BE49-F238E27FC236}">
                <a16:creationId xmlns:a16="http://schemas.microsoft.com/office/drawing/2014/main" id="{A5BA8C62-5C70-44CB-B98C-350851C671D7}"/>
              </a:ext>
            </a:extLst>
          </p:cNvPr>
          <p:cNvSpPr>
            <a:spLocks noGrp="1"/>
          </p:cNvSpPr>
          <p:nvPr>
            <p:ph type="subTitle" idx="1"/>
          </p:nvPr>
        </p:nvSpPr>
        <p:spPr>
          <a:xfrm>
            <a:off x="1443608" y="5029158"/>
            <a:ext cx="6400800" cy="839788"/>
          </a:xfrm>
        </p:spPr>
        <p:txBody>
          <a:bodyPr/>
          <a:lstStyle/>
          <a:p>
            <a:r>
              <a:rPr lang="zh-CN" altLang="en-US" dirty="0"/>
              <a:t>赵振刚</a:t>
            </a:r>
            <a:r>
              <a:rPr lang="en-US" altLang="zh-CN" dirty="0"/>
              <a:t>      gavin@ustc.edu.cn</a:t>
            </a:r>
            <a:endParaRPr lang="zh-CN" altLang="en-US" dirty="0"/>
          </a:p>
        </p:txBody>
      </p:sp>
      <p:sp>
        <p:nvSpPr>
          <p:cNvPr id="4" name="文本框 3">
            <a:extLst>
              <a:ext uri="{FF2B5EF4-FFF2-40B4-BE49-F238E27FC236}">
                <a16:creationId xmlns:a16="http://schemas.microsoft.com/office/drawing/2014/main" id="{04557D04-F17A-43DE-B139-E26C907FEB2A}"/>
              </a:ext>
            </a:extLst>
          </p:cNvPr>
          <p:cNvSpPr txBox="1"/>
          <p:nvPr/>
        </p:nvSpPr>
        <p:spPr>
          <a:xfrm>
            <a:off x="251520" y="260648"/>
            <a:ext cx="2664296" cy="523220"/>
          </a:xfrm>
          <a:prstGeom prst="rect">
            <a:avLst/>
          </a:prstGeom>
          <a:noFill/>
        </p:spPr>
        <p:txBody>
          <a:bodyPr wrap="square" rtlCol="0">
            <a:spAutoFit/>
          </a:bodyPr>
          <a:lstStyle/>
          <a:p>
            <a:r>
              <a:rPr lang="en-US" altLang="zh-CN" sz="2800" dirty="0">
                <a:latin typeface="Comic Sans MS" panose="030F0702030302020204" pitchFamily="66" charset="0"/>
              </a:rPr>
              <a:t>Fall 2020</a:t>
            </a:r>
            <a:endParaRPr lang="zh-CN" altLang="en-US" sz="2800" dirty="0">
              <a:latin typeface="Comic Sans MS" panose="030F0702030302020204" pitchFamily="66" charset="0"/>
            </a:endParaRPr>
          </a:p>
        </p:txBody>
      </p:sp>
    </p:spTree>
    <p:extLst>
      <p:ext uri="{BB962C8B-B14F-4D97-AF65-F5344CB8AC3E}">
        <p14:creationId xmlns:p14="http://schemas.microsoft.com/office/powerpoint/2010/main" val="3661498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p:txBody>
          <a:bodyPr/>
          <a:lstStyle/>
          <a:p>
            <a:r>
              <a:rPr lang="en-US" altLang="zh-CN" dirty="0"/>
              <a:t>1. What is a network?</a:t>
            </a:r>
            <a:endParaRPr lang="zh-CN" altLang="en-US" dirty="0"/>
          </a:p>
        </p:txBody>
      </p:sp>
      <p:sp>
        <p:nvSpPr>
          <p:cNvPr id="3" name="内容占位符 2">
            <a:extLst>
              <a:ext uri="{FF2B5EF4-FFF2-40B4-BE49-F238E27FC236}">
                <a16:creationId xmlns:a16="http://schemas.microsoft.com/office/drawing/2014/main" id="{EBE4B16E-D5E7-4403-9948-ABA4E13554D7}"/>
              </a:ext>
            </a:extLst>
          </p:cNvPr>
          <p:cNvSpPr>
            <a:spLocks noGrp="1"/>
          </p:cNvSpPr>
          <p:nvPr>
            <p:ph idx="1"/>
          </p:nvPr>
        </p:nvSpPr>
        <p:spPr>
          <a:xfrm>
            <a:off x="533506" y="1628834"/>
            <a:ext cx="8229600" cy="838226"/>
          </a:xfrm>
        </p:spPr>
        <p:txBody>
          <a:bodyPr/>
          <a:lstStyle/>
          <a:p>
            <a:pPr algn="l">
              <a:buFont typeface="Arial" panose="020B0604020202020204" pitchFamily="34" charset="0"/>
              <a:buChar char="•"/>
            </a:pPr>
            <a:r>
              <a:rPr lang="en-US" altLang="zh-CN" sz="2800" dirty="0"/>
              <a:t>Nodes, Connections, Transport</a:t>
            </a:r>
            <a:endParaRPr lang="zh-CN" altLang="en-US" sz="2800" dirty="0"/>
          </a:p>
        </p:txBody>
      </p:sp>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10</a:t>
            </a:fld>
            <a:endParaRPr lang="en-US" altLang="zh-CN"/>
          </a:p>
        </p:txBody>
      </p:sp>
      <p:sp>
        <p:nvSpPr>
          <p:cNvPr id="9" name="思想气泡: 云 8">
            <a:extLst>
              <a:ext uri="{FF2B5EF4-FFF2-40B4-BE49-F238E27FC236}">
                <a16:creationId xmlns:a16="http://schemas.microsoft.com/office/drawing/2014/main" id="{630F4BB1-9824-47E3-86AB-FD96F1256BBB}"/>
              </a:ext>
            </a:extLst>
          </p:cNvPr>
          <p:cNvSpPr/>
          <p:nvPr/>
        </p:nvSpPr>
        <p:spPr bwMode="auto">
          <a:xfrm>
            <a:off x="1676476" y="2286030"/>
            <a:ext cx="5257554" cy="3449144"/>
          </a:xfrm>
          <a:prstGeom prst="cloudCallo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Node centrality, Node influence</a:t>
            </a:r>
          </a:p>
          <a:p>
            <a:r>
              <a:rPr kumimoji="0" lang="en-US" altLang="zh-CN" sz="1800" b="0" i="0" u="none" strike="noStrike" cap="none" normalizeH="0" baseline="0" dirty="0">
                <a:ln>
                  <a:noFill/>
                </a:ln>
                <a:solidFill>
                  <a:schemeClr val="tx1"/>
                </a:solidFill>
                <a:effectLst/>
                <a:latin typeface="Arial" pitchFamily="34" charset="0"/>
                <a:ea typeface="宋体" pitchFamily="2" charset="-122"/>
              </a:rPr>
              <a:t>Connectedness</a:t>
            </a: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Size</a:t>
            </a:r>
            <a:r>
              <a:rPr lang="en-US" altLang="zh-CN" dirty="0"/>
              <a:t>,</a:t>
            </a:r>
            <a:r>
              <a:rPr lang="zh-CN" altLang="en-US" dirty="0"/>
              <a:t> </a:t>
            </a:r>
            <a:r>
              <a:rPr kumimoji="0" lang="en-US" altLang="zh-CN" sz="1800" b="0" i="0" u="none" strike="noStrike" cap="none" normalizeH="0" baseline="0" dirty="0">
                <a:ln>
                  <a:noFill/>
                </a:ln>
                <a:solidFill>
                  <a:schemeClr val="tx1"/>
                </a:solidFill>
                <a:effectLst/>
                <a:latin typeface="Arial" pitchFamily="34" charset="0"/>
                <a:ea typeface="宋体" pitchFamily="2" charset="-122"/>
              </a:rPr>
              <a:t>Density, Average degree</a:t>
            </a: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Average shortest path length (or characteristic path length)</a:t>
            </a: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Optimal path</a:t>
            </a: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Throughout</a:t>
            </a:r>
            <a:r>
              <a:rPr lang="en-US" altLang="zh-CN" dirty="0"/>
              <a:t>,</a:t>
            </a:r>
            <a:r>
              <a:rPr lang="zh-CN" altLang="en-US" dirty="0"/>
              <a:t> </a:t>
            </a:r>
            <a:r>
              <a:rPr kumimoji="0" lang="en-US" altLang="zh-CN" sz="1800" b="0" i="0" u="none" strike="noStrike" cap="none" normalizeH="0" baseline="0" dirty="0">
                <a:ln>
                  <a:noFill/>
                </a:ln>
                <a:solidFill>
                  <a:schemeClr val="tx1"/>
                </a:solidFill>
                <a:effectLst/>
                <a:latin typeface="Arial" pitchFamily="34" charset="0"/>
                <a:ea typeface="宋体" pitchFamily="2" charset="-122"/>
              </a:rPr>
              <a:t>Delay</a:t>
            </a: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lang="en-US" altLang="zh-CN" dirty="0"/>
              <a:t>……</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92460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a:extLst>
              <a:ext uri="{FF2B5EF4-FFF2-40B4-BE49-F238E27FC236}">
                <a16:creationId xmlns:a16="http://schemas.microsoft.com/office/drawing/2014/main" id="{C3A62F14-4734-41D8-90C9-D87F418BA741}"/>
              </a:ext>
            </a:extLst>
          </p:cNvPr>
          <p:cNvSpPr>
            <a:spLocks noGrp="1" noChangeArrowheads="1"/>
          </p:cNvSpPr>
          <p:nvPr>
            <p:ph type="title"/>
          </p:nvPr>
        </p:nvSpPr>
        <p:spPr/>
        <p:txBody>
          <a:bodyPr/>
          <a:lstStyle/>
          <a:p>
            <a:r>
              <a:rPr lang="en-US" altLang="zh-CN">
                <a:latin typeface="Comic Sans MS" panose="030F0702030302020204" pitchFamily="66" charset="0"/>
              </a:rPr>
              <a:t>Chapter 1   Introduction</a:t>
            </a:r>
          </a:p>
        </p:txBody>
      </p:sp>
      <p:sp>
        <p:nvSpPr>
          <p:cNvPr id="12294" name="Rectangle 6">
            <a:extLst>
              <a:ext uri="{FF2B5EF4-FFF2-40B4-BE49-F238E27FC236}">
                <a16:creationId xmlns:a16="http://schemas.microsoft.com/office/drawing/2014/main" id="{04D77590-CC55-4912-9701-3F6E7D1EB5AD}"/>
              </a:ext>
            </a:extLst>
          </p:cNvPr>
          <p:cNvSpPr>
            <a:spLocks noGrp="1" noChangeArrowheads="1"/>
          </p:cNvSpPr>
          <p:nvPr>
            <p:ph idx="1"/>
          </p:nvPr>
        </p:nvSpPr>
        <p:spPr>
          <a:xfrm>
            <a:off x="457200" y="1492253"/>
            <a:ext cx="8610481" cy="4816475"/>
          </a:xfrm>
        </p:spPr>
        <p:txBody>
          <a:bodyPr/>
          <a:lstStyle/>
          <a:p>
            <a:pPr marL="0" indent="0">
              <a:spcAft>
                <a:spcPct val="50000"/>
              </a:spcAft>
              <a:buNone/>
            </a:pPr>
            <a:r>
              <a:rPr lang="en-US" altLang="zh-CN" sz="2800" dirty="0">
                <a:solidFill>
                  <a:schemeClr val="bg1">
                    <a:lumMod val="65000"/>
                  </a:schemeClr>
                </a:solidFill>
                <a:latin typeface="Comic Sans MS" panose="030F0702030302020204" pitchFamily="66" charset="0"/>
              </a:rPr>
              <a:t>1. What is a network</a:t>
            </a:r>
            <a:r>
              <a:rPr lang="zh-CN" altLang="en-US" sz="2800" dirty="0">
                <a:solidFill>
                  <a:schemeClr val="bg1">
                    <a:lumMod val="65000"/>
                  </a:schemeClr>
                </a:solidFill>
                <a:latin typeface="Comic Sans MS" panose="030F0702030302020204" pitchFamily="66" charset="0"/>
              </a:rPr>
              <a:t>？</a:t>
            </a:r>
            <a:endParaRPr lang="en-US" altLang="zh-CN" sz="2800" dirty="0">
              <a:solidFill>
                <a:schemeClr val="bg1">
                  <a:lumMod val="65000"/>
                </a:schemeClr>
              </a:solidFill>
              <a:latin typeface="Comic Sans MS" panose="030F0702030302020204" pitchFamily="66" charset="0"/>
            </a:endParaRPr>
          </a:p>
          <a:p>
            <a:pPr marL="0" indent="0">
              <a:spcAft>
                <a:spcPct val="50000"/>
              </a:spcAft>
              <a:buNone/>
            </a:pPr>
            <a:r>
              <a:rPr lang="en-US" altLang="zh-CN" sz="2800" dirty="0">
                <a:latin typeface="Comic Sans MS" panose="030F0702030302020204" pitchFamily="66" charset="0"/>
              </a:rPr>
              <a:t>2. What is computer network?</a:t>
            </a:r>
          </a:p>
          <a:p>
            <a:pPr marL="0" indent="0">
              <a:spcAft>
                <a:spcPct val="50000"/>
              </a:spcAft>
              <a:buNone/>
            </a:pPr>
            <a:r>
              <a:rPr lang="en-US" altLang="zh-CN" sz="2800" dirty="0">
                <a:latin typeface="Comic Sans MS" panose="030F0702030302020204" pitchFamily="66" charset="0"/>
              </a:rPr>
              <a:t>3. What is the design principal of network?</a:t>
            </a:r>
          </a:p>
          <a:p>
            <a:pPr marL="0" indent="0">
              <a:spcAft>
                <a:spcPct val="50000"/>
              </a:spcAft>
              <a:buNone/>
            </a:pPr>
            <a:r>
              <a:rPr lang="en-US" altLang="zh-CN" sz="2800" dirty="0">
                <a:latin typeface="Comic Sans MS" panose="030F0702030302020204" pitchFamily="66" charset="0"/>
              </a:rPr>
              <a:t>4. What is advanced network</a:t>
            </a:r>
            <a:r>
              <a:rPr lang="zh-CN" altLang="en-US" sz="2800" dirty="0">
                <a:latin typeface="Comic Sans MS" panose="030F0702030302020204" pitchFamily="66" charset="0"/>
              </a:rPr>
              <a:t>？</a:t>
            </a:r>
            <a:endParaRPr lang="en-US" altLang="zh-CN" sz="2800" dirty="0">
              <a:latin typeface="Comic Sans MS" panose="030F0702030302020204" pitchFamily="66" charset="0"/>
            </a:endParaRPr>
          </a:p>
          <a:p>
            <a:pPr marL="0" indent="0">
              <a:spcAft>
                <a:spcPct val="50000"/>
              </a:spcAft>
              <a:buNone/>
            </a:pPr>
            <a:r>
              <a:rPr lang="en-US" altLang="zh-CN" sz="2800" dirty="0">
                <a:latin typeface="Comic Sans MS" panose="030F0702030302020204" pitchFamily="66" charset="0"/>
              </a:rPr>
              <a:t>5. Syllabus</a:t>
            </a:r>
          </a:p>
        </p:txBody>
      </p:sp>
      <p:sp>
        <p:nvSpPr>
          <p:cNvPr id="5" name="灯片编号占位符 5">
            <a:extLst>
              <a:ext uri="{FF2B5EF4-FFF2-40B4-BE49-F238E27FC236}">
                <a16:creationId xmlns:a16="http://schemas.microsoft.com/office/drawing/2014/main" id="{6689B8E0-03C4-4E7A-856F-1D7EA61045A8}"/>
              </a:ext>
            </a:extLst>
          </p:cNvPr>
          <p:cNvSpPr>
            <a:spLocks noGrp="1"/>
          </p:cNvSpPr>
          <p:nvPr>
            <p:ph type="sldNum" sz="quarter" idx="12"/>
          </p:nvPr>
        </p:nvSpPr>
        <p:spPr/>
        <p:txBody>
          <a:bodyPr/>
          <a:lstStyle/>
          <a:p>
            <a:fld id="{6E3C3CB9-220A-4D3A-B4D0-BD31ADCB4F47}" type="slidenum">
              <a:rPr lang="en-US" altLang="zh-CN">
                <a:latin typeface="Comic Sans MS" panose="030F0702030302020204" pitchFamily="66" charset="0"/>
              </a:rPr>
              <a:pPr/>
              <a:t>11</a:t>
            </a:fld>
            <a:endParaRPr lang="en-US" altLang="zh-CN">
              <a:latin typeface="Comic Sans MS" panose="030F0702030302020204" pitchFamily="66" charset="0"/>
            </a:endParaRPr>
          </a:p>
        </p:txBody>
      </p:sp>
    </p:spTree>
    <p:extLst>
      <p:ext uri="{BB962C8B-B14F-4D97-AF65-F5344CB8AC3E}">
        <p14:creationId xmlns:p14="http://schemas.microsoft.com/office/powerpoint/2010/main" val="892084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p:txBody>
          <a:bodyPr/>
          <a:lstStyle/>
          <a:p>
            <a:r>
              <a:rPr lang="en-US" altLang="zh-CN" dirty="0"/>
              <a:t>2. What is computer network?</a:t>
            </a:r>
            <a:endParaRPr lang="zh-CN" altLang="en-US" dirty="0"/>
          </a:p>
        </p:txBody>
      </p:sp>
      <p:sp>
        <p:nvSpPr>
          <p:cNvPr id="3" name="内容占位符 2">
            <a:extLst>
              <a:ext uri="{FF2B5EF4-FFF2-40B4-BE49-F238E27FC236}">
                <a16:creationId xmlns:a16="http://schemas.microsoft.com/office/drawing/2014/main" id="{EBE4B16E-D5E7-4403-9948-ABA4E13554D7}"/>
              </a:ext>
            </a:extLst>
          </p:cNvPr>
          <p:cNvSpPr>
            <a:spLocks noGrp="1"/>
          </p:cNvSpPr>
          <p:nvPr>
            <p:ph idx="1"/>
          </p:nvPr>
        </p:nvSpPr>
        <p:spPr/>
        <p:txBody>
          <a:bodyPr/>
          <a:lstStyle/>
          <a:p>
            <a:r>
              <a:rPr lang="en-US" altLang="zh-CN" sz="2400" b="0" i="0" dirty="0">
                <a:solidFill>
                  <a:srgbClr val="000000"/>
                </a:solidFill>
                <a:effectLst/>
                <a:latin typeface="Microsoft YaHei" panose="020B0503020204020204" pitchFamily="34" charset="-122"/>
                <a:ea typeface="Microsoft YaHei" panose="020B0503020204020204" pitchFamily="34" charset="-122"/>
              </a:rPr>
              <a:t>A </a:t>
            </a:r>
            <a:r>
              <a:rPr lang="en-US" altLang="zh-CN" sz="2400" b="1" i="0" dirty="0">
                <a:solidFill>
                  <a:srgbClr val="000000"/>
                </a:solidFill>
                <a:effectLst/>
                <a:latin typeface="Microsoft YaHei" panose="020B0503020204020204" pitchFamily="34" charset="-122"/>
                <a:ea typeface="Microsoft YaHei" panose="020B0503020204020204" pitchFamily="34" charset="-122"/>
              </a:rPr>
              <a:t>computer network</a:t>
            </a:r>
            <a:r>
              <a:rPr lang="en-US" altLang="zh-CN" sz="2400" b="0" i="0" dirty="0">
                <a:solidFill>
                  <a:srgbClr val="000000"/>
                </a:solidFill>
                <a:effectLst/>
                <a:latin typeface="Microsoft YaHei" panose="020B0503020204020204" pitchFamily="34" charset="-122"/>
                <a:ea typeface="Microsoft YaHei" panose="020B0503020204020204" pitchFamily="34" charset="-122"/>
              </a:rPr>
              <a:t> is a group of </a:t>
            </a:r>
            <a:r>
              <a:rPr lang="en-US" altLang="zh-CN" sz="2400" b="0" i="0" dirty="0">
                <a:solidFill>
                  <a:srgbClr val="00B0F0"/>
                </a:solidFill>
                <a:effectLst/>
                <a:latin typeface="Microsoft YaHei" panose="020B0503020204020204" pitchFamily="34" charset="-122"/>
                <a:ea typeface="Microsoft YaHei" panose="020B0503020204020204" pitchFamily="34" charset="-122"/>
              </a:rPr>
              <a:t>computers</a:t>
            </a:r>
            <a:r>
              <a:rPr lang="en-US" altLang="zh-CN" sz="2400" b="0" i="0" dirty="0">
                <a:solidFill>
                  <a:srgbClr val="000000"/>
                </a:solidFill>
                <a:effectLst/>
                <a:latin typeface="Microsoft YaHei" panose="020B0503020204020204" pitchFamily="34" charset="-122"/>
                <a:ea typeface="Microsoft YaHei" panose="020B0503020204020204" pitchFamily="34" charset="-122"/>
              </a:rPr>
              <a:t> that use a set of common </a:t>
            </a:r>
            <a:r>
              <a:rPr lang="en-US" altLang="zh-CN" sz="2400" b="0" i="0" dirty="0">
                <a:solidFill>
                  <a:srgbClr val="00B0F0"/>
                </a:solidFill>
                <a:effectLst/>
                <a:latin typeface="Microsoft YaHei" panose="020B0503020204020204" pitchFamily="34" charset="-122"/>
                <a:ea typeface="Microsoft YaHei" panose="020B0503020204020204" pitchFamily="34" charset="-122"/>
              </a:rPr>
              <a:t>communication</a:t>
            </a:r>
            <a:r>
              <a:rPr lang="en-US" altLang="zh-CN" sz="2400" b="0" i="0" dirty="0">
                <a:solidFill>
                  <a:srgbClr val="000000"/>
                </a:solidFill>
                <a:effectLst/>
                <a:latin typeface="Microsoft YaHei" panose="020B0503020204020204" pitchFamily="34" charset="-122"/>
                <a:ea typeface="Microsoft YaHei" panose="020B0503020204020204" pitchFamily="34" charset="-122"/>
              </a:rPr>
              <a:t> </a:t>
            </a:r>
            <a:r>
              <a:rPr lang="en-US" altLang="zh-CN" sz="2400" b="0" i="0" dirty="0">
                <a:solidFill>
                  <a:srgbClr val="00B0F0"/>
                </a:solidFill>
                <a:effectLst/>
                <a:latin typeface="Microsoft YaHei" panose="020B0503020204020204" pitchFamily="34" charset="-122"/>
                <a:ea typeface="Microsoft YaHei" panose="020B0503020204020204" pitchFamily="34" charset="-122"/>
              </a:rPr>
              <a:t>protocols</a:t>
            </a:r>
            <a:r>
              <a:rPr lang="en-US" altLang="zh-CN" sz="2400" b="0" i="0" dirty="0">
                <a:solidFill>
                  <a:srgbClr val="000000"/>
                </a:solidFill>
                <a:effectLst/>
                <a:latin typeface="Microsoft YaHei" panose="020B0503020204020204" pitchFamily="34" charset="-122"/>
                <a:ea typeface="Microsoft YaHei" panose="020B0503020204020204" pitchFamily="34" charset="-122"/>
              </a:rPr>
              <a:t> over </a:t>
            </a:r>
            <a:r>
              <a:rPr lang="en-US" altLang="zh-CN" sz="2400" b="0" i="0" dirty="0">
                <a:solidFill>
                  <a:srgbClr val="00B0F0"/>
                </a:solidFill>
                <a:effectLst/>
                <a:latin typeface="Microsoft YaHei" panose="020B0503020204020204" pitchFamily="34" charset="-122"/>
                <a:ea typeface="Microsoft YaHei" panose="020B0503020204020204" pitchFamily="34" charset="-122"/>
              </a:rPr>
              <a:t>digital</a:t>
            </a:r>
            <a:r>
              <a:rPr lang="en-US" altLang="zh-CN" sz="2400" b="0" i="0" dirty="0">
                <a:solidFill>
                  <a:srgbClr val="000000"/>
                </a:solidFill>
                <a:effectLst/>
                <a:latin typeface="Microsoft YaHei" panose="020B0503020204020204" pitchFamily="34" charset="-122"/>
                <a:ea typeface="Microsoft YaHei" panose="020B0503020204020204" pitchFamily="34" charset="-122"/>
              </a:rPr>
              <a:t> interconnections for the purpose of sharing resources located on or provided by the </a:t>
            </a:r>
            <a:r>
              <a:rPr lang="en-US" altLang="zh-CN" sz="2400" b="0" i="0" dirty="0">
                <a:solidFill>
                  <a:srgbClr val="00B0F0"/>
                </a:solidFill>
                <a:effectLst/>
                <a:latin typeface="Microsoft YaHei" panose="020B0503020204020204" pitchFamily="34" charset="-122"/>
                <a:ea typeface="Microsoft YaHei" panose="020B0503020204020204" pitchFamily="34" charset="-122"/>
              </a:rPr>
              <a:t>network nodes </a:t>
            </a:r>
            <a:r>
              <a:rPr lang="en-US" altLang="zh-CN" sz="2400" b="0" i="0" dirty="0">
                <a:solidFill>
                  <a:srgbClr val="000000"/>
                </a:solidFill>
                <a:effectLst/>
                <a:latin typeface="Microsoft YaHei" panose="020B0503020204020204" pitchFamily="34" charset="-122"/>
                <a:ea typeface="Microsoft YaHei" panose="020B0503020204020204" pitchFamily="34" charset="-122"/>
              </a:rPr>
              <a:t>. </a:t>
            </a:r>
            <a:endParaRPr lang="zh-CN" altLang="en-US" sz="2400" dirty="0"/>
          </a:p>
        </p:txBody>
      </p:sp>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12</a:t>
            </a:fld>
            <a:endParaRPr lang="en-US" altLang="zh-CN"/>
          </a:p>
        </p:txBody>
      </p:sp>
      <p:pic>
        <p:nvPicPr>
          <p:cNvPr id="6" name="图片 5">
            <a:extLst>
              <a:ext uri="{FF2B5EF4-FFF2-40B4-BE49-F238E27FC236}">
                <a16:creationId xmlns:a16="http://schemas.microsoft.com/office/drawing/2014/main" id="{026B9A82-16C9-4B39-A6A5-E2F6784C9F85}"/>
              </a:ext>
            </a:extLst>
          </p:cNvPr>
          <p:cNvPicPr>
            <a:picLocks noChangeAspect="1"/>
          </p:cNvPicPr>
          <p:nvPr/>
        </p:nvPicPr>
        <p:blipFill>
          <a:blip r:embed="rId2"/>
          <a:stretch>
            <a:fillRect/>
          </a:stretch>
        </p:blipFill>
        <p:spPr>
          <a:xfrm>
            <a:off x="2057466" y="3448409"/>
            <a:ext cx="5426889" cy="3409501"/>
          </a:xfrm>
          <a:prstGeom prst="rect">
            <a:avLst/>
          </a:prstGeom>
        </p:spPr>
      </p:pic>
    </p:spTree>
    <p:extLst>
      <p:ext uri="{BB962C8B-B14F-4D97-AF65-F5344CB8AC3E}">
        <p14:creationId xmlns:p14="http://schemas.microsoft.com/office/powerpoint/2010/main" val="3587486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2">
            <a:extLst>
              <a:ext uri="{FF2B5EF4-FFF2-40B4-BE49-F238E27FC236}">
                <a16:creationId xmlns:a16="http://schemas.microsoft.com/office/drawing/2014/main" id="{F379119F-17B3-44D1-B2EB-398A45970B40}"/>
              </a:ext>
            </a:extLst>
          </p:cNvPr>
          <p:cNvSpPr txBox="1">
            <a:spLocks noGrp="1" noChangeArrowheads="1"/>
          </p:cNvSpPr>
          <p:nvPr/>
        </p:nvSpPr>
        <p:spPr bwMode="auto">
          <a:xfrm>
            <a:off x="5576888" y="6467475"/>
            <a:ext cx="2895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r"/>
            <a:r>
              <a:rPr lang="en-US" altLang="zh-CN" sz="1200">
                <a:latin typeface="Tahoma" panose="020B0604030504040204" pitchFamily="34" charset="0"/>
              </a:rPr>
              <a:t>Introduction</a:t>
            </a:r>
          </a:p>
        </p:txBody>
      </p:sp>
      <p:sp>
        <p:nvSpPr>
          <p:cNvPr id="27651" name="Rectangle 3">
            <a:extLst>
              <a:ext uri="{FF2B5EF4-FFF2-40B4-BE49-F238E27FC236}">
                <a16:creationId xmlns:a16="http://schemas.microsoft.com/office/drawing/2014/main" id="{B01C1F13-AE90-4B3D-B0B1-429EF7573967}"/>
              </a:ext>
            </a:extLst>
          </p:cNvPr>
          <p:cNvSpPr>
            <a:spLocks noGrp="1" noChangeArrowheads="1"/>
          </p:cNvSpPr>
          <p:nvPr>
            <p:ph type="body" sz="half" idx="4294967295"/>
          </p:nvPr>
        </p:nvSpPr>
        <p:spPr>
          <a:xfrm>
            <a:off x="533400" y="1371600"/>
            <a:ext cx="8153400" cy="685800"/>
          </a:xfrm>
        </p:spPr>
        <p:txBody>
          <a:bodyPr/>
          <a:lstStyle/>
          <a:p>
            <a:pPr eaLnBrk="1" hangingPunct="1">
              <a:buFont typeface="Wingdings" panose="05000000000000000000" pitchFamily="2" charset="2"/>
              <a:buNone/>
            </a:pPr>
            <a:r>
              <a:rPr lang="zh-CN" altLang="en-US" dirty="0"/>
              <a:t>a human protocol and a computer network protocol:</a:t>
            </a:r>
          </a:p>
          <a:p>
            <a:pPr eaLnBrk="1" hangingPunct="1">
              <a:buFont typeface="Wingdings" panose="05000000000000000000" pitchFamily="2" charset="2"/>
              <a:buNone/>
            </a:pPr>
            <a:endParaRPr lang="zh-CN" altLang="en-US" dirty="0"/>
          </a:p>
        </p:txBody>
      </p:sp>
      <p:sp>
        <p:nvSpPr>
          <p:cNvPr id="27652" name="Rectangle 8">
            <a:extLst>
              <a:ext uri="{FF2B5EF4-FFF2-40B4-BE49-F238E27FC236}">
                <a16:creationId xmlns:a16="http://schemas.microsoft.com/office/drawing/2014/main" id="{23007FFB-A44B-4C29-B7D1-56E4371947E8}"/>
              </a:ext>
            </a:extLst>
          </p:cNvPr>
          <p:cNvSpPr>
            <a:spLocks noChangeArrowheads="1"/>
          </p:cNvSpPr>
          <p:nvPr/>
        </p:nvSpPr>
        <p:spPr bwMode="auto">
          <a:xfrm>
            <a:off x="588963" y="5752349"/>
            <a:ext cx="55594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Comic Sans MS" panose="030F0702030302020204" pitchFamily="66" charset="0"/>
              </a:rPr>
              <a:t>Q:</a:t>
            </a:r>
            <a:r>
              <a:rPr lang="en-US" altLang="zh-CN" sz="2800" dirty="0">
                <a:latin typeface="Comic Sans MS" panose="030F0702030302020204" pitchFamily="66" charset="0"/>
              </a:rPr>
              <a:t> other human protocols? </a:t>
            </a:r>
          </a:p>
        </p:txBody>
      </p:sp>
      <p:sp>
        <p:nvSpPr>
          <p:cNvPr id="27653" name="Line 10">
            <a:extLst>
              <a:ext uri="{FF2B5EF4-FFF2-40B4-BE49-F238E27FC236}">
                <a16:creationId xmlns:a16="http://schemas.microsoft.com/office/drawing/2014/main" id="{BAE1FF2D-1827-493E-B40B-AE4ACADD8363}"/>
              </a:ext>
            </a:extLst>
          </p:cNvPr>
          <p:cNvSpPr>
            <a:spLocks noChangeShapeType="1"/>
          </p:cNvSpPr>
          <p:nvPr/>
        </p:nvSpPr>
        <p:spPr bwMode="auto">
          <a:xfrm>
            <a:off x="1257300" y="2771775"/>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27654" name="Picture 62" descr="Alice">
            <a:extLst>
              <a:ext uri="{FF2B5EF4-FFF2-40B4-BE49-F238E27FC236}">
                <a16:creationId xmlns:a16="http://schemas.microsoft.com/office/drawing/2014/main" id="{31C16B6C-2F9D-45B2-A26E-B68FE8E0C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13" y="2376488"/>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63" descr="Bob">
            <a:extLst>
              <a:ext uri="{FF2B5EF4-FFF2-40B4-BE49-F238E27FC236}">
                <a16:creationId xmlns:a16="http://schemas.microsoft.com/office/drawing/2014/main" id="{A5292CF9-FA5E-4A45-B8B8-33EB14ED3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8963" y="2771775"/>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Text Box 64">
            <a:extLst>
              <a:ext uri="{FF2B5EF4-FFF2-40B4-BE49-F238E27FC236}">
                <a16:creationId xmlns:a16="http://schemas.microsoft.com/office/drawing/2014/main" id="{259D4A13-31CF-49A5-BD75-0A531C2EDB71}"/>
              </a:ext>
            </a:extLst>
          </p:cNvPr>
          <p:cNvSpPr txBox="1">
            <a:spLocks noChangeArrowheads="1"/>
          </p:cNvSpPr>
          <p:nvPr/>
        </p:nvSpPr>
        <p:spPr bwMode="auto">
          <a:xfrm>
            <a:off x="1698625" y="2484438"/>
            <a:ext cx="47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rPr>
              <a:t>Hi</a:t>
            </a:r>
          </a:p>
        </p:txBody>
      </p:sp>
      <p:sp>
        <p:nvSpPr>
          <p:cNvPr id="27657" name="Line 66">
            <a:extLst>
              <a:ext uri="{FF2B5EF4-FFF2-40B4-BE49-F238E27FC236}">
                <a16:creationId xmlns:a16="http://schemas.microsoft.com/office/drawing/2014/main" id="{0CF4235E-7A91-47C8-BBD5-76C56B946FA9}"/>
              </a:ext>
            </a:extLst>
          </p:cNvPr>
          <p:cNvSpPr>
            <a:spLocks noChangeShapeType="1"/>
          </p:cNvSpPr>
          <p:nvPr/>
        </p:nvSpPr>
        <p:spPr bwMode="auto">
          <a:xfrm flipV="1">
            <a:off x="949325" y="3330575"/>
            <a:ext cx="2085975" cy="361950"/>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8" name="Text Box 67">
            <a:extLst>
              <a:ext uri="{FF2B5EF4-FFF2-40B4-BE49-F238E27FC236}">
                <a16:creationId xmlns:a16="http://schemas.microsoft.com/office/drawing/2014/main" id="{FDE6AEAD-E8DF-4815-B310-497CFA30C7D3}"/>
              </a:ext>
            </a:extLst>
          </p:cNvPr>
          <p:cNvSpPr txBox="1">
            <a:spLocks noChangeArrowheads="1"/>
          </p:cNvSpPr>
          <p:nvPr/>
        </p:nvSpPr>
        <p:spPr bwMode="auto">
          <a:xfrm>
            <a:off x="1689100" y="3108325"/>
            <a:ext cx="47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rPr>
              <a:t>Hi</a:t>
            </a:r>
          </a:p>
        </p:txBody>
      </p:sp>
      <p:sp>
        <p:nvSpPr>
          <p:cNvPr id="27659" name="Line 70">
            <a:extLst>
              <a:ext uri="{FF2B5EF4-FFF2-40B4-BE49-F238E27FC236}">
                <a16:creationId xmlns:a16="http://schemas.microsoft.com/office/drawing/2014/main" id="{0F112A37-12D1-440B-955C-E1CCDD4C5318}"/>
              </a:ext>
            </a:extLst>
          </p:cNvPr>
          <p:cNvSpPr>
            <a:spLocks noChangeShapeType="1"/>
          </p:cNvSpPr>
          <p:nvPr/>
        </p:nvSpPr>
        <p:spPr bwMode="auto">
          <a:xfrm>
            <a:off x="933450" y="3762375"/>
            <a:ext cx="2162175" cy="4381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7660" name="Group 72">
            <a:extLst>
              <a:ext uri="{FF2B5EF4-FFF2-40B4-BE49-F238E27FC236}">
                <a16:creationId xmlns:a16="http://schemas.microsoft.com/office/drawing/2014/main" id="{5B8A1859-8E01-490B-9382-B86D0A30722D}"/>
              </a:ext>
            </a:extLst>
          </p:cNvPr>
          <p:cNvGrpSpPr>
            <a:grpSpLocks/>
          </p:cNvGrpSpPr>
          <p:nvPr/>
        </p:nvGrpSpPr>
        <p:grpSpPr bwMode="auto">
          <a:xfrm>
            <a:off x="1471613" y="3694113"/>
            <a:ext cx="1014412" cy="701675"/>
            <a:chOff x="0" y="0"/>
            <a:chExt cx="639" cy="442"/>
          </a:xfrm>
        </p:grpSpPr>
        <p:sp>
          <p:nvSpPr>
            <p:cNvPr id="27721" name="Rectangle 71">
              <a:extLst>
                <a:ext uri="{FF2B5EF4-FFF2-40B4-BE49-F238E27FC236}">
                  <a16:creationId xmlns:a16="http://schemas.microsoft.com/office/drawing/2014/main" id="{13D78730-5C22-4E12-B823-8DEFD4137804}"/>
                </a:ext>
              </a:extLst>
            </p:cNvPr>
            <p:cNvSpPr>
              <a:spLocks noChangeArrowheads="1"/>
            </p:cNvSpPr>
            <p:nvPr/>
          </p:nvSpPr>
          <p:spPr bwMode="auto">
            <a:xfrm>
              <a:off x="25" y="43"/>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solidFill>
                  <a:srgbClr val="CC0000"/>
                </a:solidFill>
              </a:endParaRPr>
            </a:p>
          </p:txBody>
        </p:sp>
        <p:sp>
          <p:nvSpPr>
            <p:cNvPr id="27722" name="Text Box 69">
              <a:extLst>
                <a:ext uri="{FF2B5EF4-FFF2-40B4-BE49-F238E27FC236}">
                  <a16:creationId xmlns:a16="http://schemas.microsoft.com/office/drawing/2014/main" id="{A03254E9-C849-470F-B4AC-C18155BDE872}"/>
                </a:ext>
              </a:extLst>
            </p:cNvPr>
            <p:cNvSpPr txBox="1">
              <a:spLocks noChangeArrowheads="1"/>
            </p:cNvSpPr>
            <p:nvPr/>
          </p:nvSpPr>
          <p:spPr bwMode="auto">
            <a:xfrm>
              <a:off x="0" y="0"/>
              <a:ext cx="639" cy="4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CC0000"/>
                  </a:solidFill>
                </a:rPr>
                <a:t>Got the</a:t>
              </a:r>
            </a:p>
            <a:p>
              <a:pPr algn="ctr"/>
              <a:r>
                <a:rPr lang="en-US" altLang="zh-CN" sz="2000">
                  <a:solidFill>
                    <a:srgbClr val="CC0000"/>
                  </a:solidFill>
                </a:rPr>
                <a:t>time?</a:t>
              </a:r>
            </a:p>
          </p:txBody>
        </p:sp>
      </p:grpSp>
      <p:sp>
        <p:nvSpPr>
          <p:cNvPr id="27661" name="Line 73">
            <a:extLst>
              <a:ext uri="{FF2B5EF4-FFF2-40B4-BE49-F238E27FC236}">
                <a16:creationId xmlns:a16="http://schemas.microsoft.com/office/drawing/2014/main" id="{F4F3F6A8-9B44-49E6-9A15-2801AA8616A4}"/>
              </a:ext>
            </a:extLst>
          </p:cNvPr>
          <p:cNvSpPr>
            <a:spLocks noChangeShapeType="1"/>
          </p:cNvSpPr>
          <p:nvPr/>
        </p:nvSpPr>
        <p:spPr bwMode="auto">
          <a:xfrm flipV="1">
            <a:off x="1095375" y="4333875"/>
            <a:ext cx="1952625" cy="33337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7662" name="Group 76">
            <a:extLst>
              <a:ext uri="{FF2B5EF4-FFF2-40B4-BE49-F238E27FC236}">
                <a16:creationId xmlns:a16="http://schemas.microsoft.com/office/drawing/2014/main" id="{5A85863E-7E62-4BD9-A119-B824662A5199}"/>
              </a:ext>
            </a:extLst>
          </p:cNvPr>
          <p:cNvGrpSpPr>
            <a:grpSpLocks/>
          </p:cNvGrpSpPr>
          <p:nvPr/>
        </p:nvGrpSpPr>
        <p:grpSpPr bwMode="auto">
          <a:xfrm>
            <a:off x="1565275" y="4338638"/>
            <a:ext cx="796925" cy="457200"/>
            <a:chOff x="0" y="0"/>
            <a:chExt cx="502" cy="288"/>
          </a:xfrm>
        </p:grpSpPr>
        <p:sp>
          <p:nvSpPr>
            <p:cNvPr id="27719" name="Rectangle 75">
              <a:extLst>
                <a:ext uri="{FF2B5EF4-FFF2-40B4-BE49-F238E27FC236}">
                  <a16:creationId xmlns:a16="http://schemas.microsoft.com/office/drawing/2014/main" id="{1A0D2278-3069-4AAF-A257-F203DDFE908C}"/>
                </a:ext>
              </a:extLst>
            </p:cNvPr>
            <p:cNvSpPr>
              <a:spLocks noChangeArrowheads="1"/>
            </p:cNvSpPr>
            <p:nvPr/>
          </p:nvSpPr>
          <p:spPr bwMode="auto">
            <a:xfrm>
              <a:off x="58" y="49"/>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solidFill>
                  <a:srgbClr val="CC0000"/>
                </a:solidFill>
              </a:endParaRPr>
            </a:p>
          </p:txBody>
        </p:sp>
        <p:sp>
          <p:nvSpPr>
            <p:cNvPr id="27720" name="Text Box 74">
              <a:extLst>
                <a:ext uri="{FF2B5EF4-FFF2-40B4-BE49-F238E27FC236}">
                  <a16:creationId xmlns:a16="http://schemas.microsoft.com/office/drawing/2014/main" id="{EC326D7E-393F-4405-9A89-D2D572C7DCE1}"/>
                </a:ext>
              </a:extLst>
            </p:cNvPr>
            <p:cNvSpPr txBox="1">
              <a:spLocks noChangeArrowheads="1"/>
            </p:cNvSpPr>
            <p:nvPr/>
          </p:nvSpPr>
          <p:spPr bwMode="auto">
            <a:xfrm>
              <a:off x="0" y="0"/>
              <a:ext cx="4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rPr>
                <a:t>2:00</a:t>
              </a:r>
            </a:p>
          </p:txBody>
        </p:sp>
      </p:grpSp>
      <p:sp>
        <p:nvSpPr>
          <p:cNvPr id="27663" name="Line 85">
            <a:extLst>
              <a:ext uri="{FF2B5EF4-FFF2-40B4-BE49-F238E27FC236}">
                <a16:creationId xmlns:a16="http://schemas.microsoft.com/office/drawing/2014/main" id="{92CE29D2-6025-42DE-A833-B6C7825DF06A}"/>
              </a:ext>
            </a:extLst>
          </p:cNvPr>
          <p:cNvSpPr>
            <a:spLocks noChangeShapeType="1"/>
          </p:cNvSpPr>
          <p:nvPr/>
        </p:nvSpPr>
        <p:spPr bwMode="auto">
          <a:xfrm flipV="1">
            <a:off x="5165725" y="4525963"/>
            <a:ext cx="2343150" cy="42862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4" name="Line 89">
            <a:extLst>
              <a:ext uri="{FF2B5EF4-FFF2-40B4-BE49-F238E27FC236}">
                <a16:creationId xmlns:a16="http://schemas.microsoft.com/office/drawing/2014/main" id="{4C95FE57-F629-41EE-9E36-0191B2384AAC}"/>
              </a:ext>
            </a:extLst>
          </p:cNvPr>
          <p:cNvSpPr>
            <a:spLocks noChangeShapeType="1"/>
          </p:cNvSpPr>
          <p:nvPr/>
        </p:nvSpPr>
        <p:spPr bwMode="auto">
          <a:xfrm>
            <a:off x="5180013" y="2811463"/>
            <a:ext cx="2176462" cy="34766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5" name="Line 90">
            <a:extLst>
              <a:ext uri="{FF2B5EF4-FFF2-40B4-BE49-F238E27FC236}">
                <a16:creationId xmlns:a16="http://schemas.microsoft.com/office/drawing/2014/main" id="{509409B5-F92E-4C1F-8043-87A46BD33DDD}"/>
              </a:ext>
            </a:extLst>
          </p:cNvPr>
          <p:cNvSpPr>
            <a:spLocks noChangeShapeType="1"/>
          </p:cNvSpPr>
          <p:nvPr/>
        </p:nvSpPr>
        <p:spPr bwMode="auto">
          <a:xfrm flipV="1">
            <a:off x="5118100" y="3317875"/>
            <a:ext cx="2216150" cy="3984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6" name="Rectangle 92">
            <a:extLst>
              <a:ext uri="{FF2B5EF4-FFF2-40B4-BE49-F238E27FC236}">
                <a16:creationId xmlns:a16="http://schemas.microsoft.com/office/drawing/2014/main" id="{D178B548-DA3B-46FB-A8F8-46A2ECEF2C50}"/>
              </a:ext>
            </a:extLst>
          </p:cNvPr>
          <p:cNvSpPr>
            <a:spLocks noChangeArrowheads="1"/>
          </p:cNvSpPr>
          <p:nvPr/>
        </p:nvSpPr>
        <p:spPr bwMode="auto">
          <a:xfrm>
            <a:off x="5553075" y="3340100"/>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solidFill>
                <a:srgbClr val="CC0000"/>
              </a:solidFill>
            </a:endParaRPr>
          </a:p>
        </p:txBody>
      </p:sp>
      <p:sp>
        <p:nvSpPr>
          <p:cNvPr id="27667" name="Text Box 91">
            <a:extLst>
              <a:ext uri="{FF2B5EF4-FFF2-40B4-BE49-F238E27FC236}">
                <a16:creationId xmlns:a16="http://schemas.microsoft.com/office/drawing/2014/main" id="{6C7F285B-7740-47BD-9FE9-737AAA32DEE6}"/>
              </a:ext>
            </a:extLst>
          </p:cNvPr>
          <p:cNvSpPr txBox="1">
            <a:spLocks noChangeArrowheads="1"/>
          </p:cNvSpPr>
          <p:nvPr/>
        </p:nvSpPr>
        <p:spPr bwMode="auto">
          <a:xfrm>
            <a:off x="5370513" y="3341688"/>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rPr>
              <a:t>TCP connection</a:t>
            </a:r>
          </a:p>
          <a:p>
            <a:pPr algn="ctr">
              <a:lnSpc>
                <a:spcPct val="85000"/>
              </a:lnSpc>
            </a:pPr>
            <a:r>
              <a:rPr lang="en-US" altLang="zh-CN" sz="1800">
                <a:solidFill>
                  <a:srgbClr val="CC0000"/>
                </a:solidFill>
              </a:rPr>
              <a:t>response</a:t>
            </a:r>
          </a:p>
        </p:txBody>
      </p:sp>
      <p:sp>
        <p:nvSpPr>
          <p:cNvPr id="27668" name="Line 94">
            <a:extLst>
              <a:ext uri="{FF2B5EF4-FFF2-40B4-BE49-F238E27FC236}">
                <a16:creationId xmlns:a16="http://schemas.microsoft.com/office/drawing/2014/main" id="{B788F868-3E3C-4699-9D6B-5DC3DF551890}"/>
              </a:ext>
            </a:extLst>
          </p:cNvPr>
          <p:cNvSpPr>
            <a:spLocks noChangeShapeType="1"/>
          </p:cNvSpPr>
          <p:nvPr/>
        </p:nvSpPr>
        <p:spPr bwMode="auto">
          <a:xfrm>
            <a:off x="5165725" y="3963988"/>
            <a:ext cx="2400300" cy="4191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7669" name="Group 97">
            <a:extLst>
              <a:ext uri="{FF2B5EF4-FFF2-40B4-BE49-F238E27FC236}">
                <a16:creationId xmlns:a16="http://schemas.microsoft.com/office/drawing/2014/main" id="{1787DA11-1DB1-485F-AA26-39CD730EFC65}"/>
              </a:ext>
            </a:extLst>
          </p:cNvPr>
          <p:cNvGrpSpPr>
            <a:grpSpLocks/>
          </p:cNvGrpSpPr>
          <p:nvPr/>
        </p:nvGrpSpPr>
        <p:grpSpPr bwMode="auto">
          <a:xfrm>
            <a:off x="5378450" y="4029075"/>
            <a:ext cx="3794125" cy="366713"/>
            <a:chOff x="0" y="0"/>
            <a:chExt cx="2390" cy="231"/>
          </a:xfrm>
        </p:grpSpPr>
        <p:sp>
          <p:nvSpPr>
            <p:cNvPr id="27717" name="Rectangle 96">
              <a:extLst>
                <a:ext uri="{FF2B5EF4-FFF2-40B4-BE49-F238E27FC236}">
                  <a16:creationId xmlns:a16="http://schemas.microsoft.com/office/drawing/2014/main" id="{9A5B1C2D-1571-442F-9D6C-09A2316562D2}"/>
                </a:ext>
              </a:extLst>
            </p:cNvPr>
            <p:cNvSpPr>
              <a:spLocks noChangeArrowheads="1"/>
            </p:cNvSpPr>
            <p:nvPr/>
          </p:nvSpPr>
          <p:spPr bwMode="auto">
            <a:xfrm>
              <a:off x="40" y="31"/>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solidFill>
                  <a:srgbClr val="CC0000"/>
                </a:solidFill>
              </a:endParaRPr>
            </a:p>
          </p:txBody>
        </p:sp>
        <p:sp>
          <p:nvSpPr>
            <p:cNvPr id="27718" name="Text Box 95">
              <a:extLst>
                <a:ext uri="{FF2B5EF4-FFF2-40B4-BE49-F238E27FC236}">
                  <a16:creationId xmlns:a16="http://schemas.microsoft.com/office/drawing/2014/main" id="{9B7AFFE2-1CB5-4739-AE39-5CC62948E784}"/>
                </a:ext>
              </a:extLst>
            </p:cNvPr>
            <p:cNvSpPr txBox="1">
              <a:spLocks noChangeArrowheads="1"/>
            </p:cNvSpPr>
            <p:nvPr/>
          </p:nvSpPr>
          <p:spPr bwMode="auto">
            <a:xfrm>
              <a:off x="0" y="0"/>
              <a:ext cx="23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rPr>
                <a:t>Get</a:t>
              </a:r>
              <a:r>
                <a:rPr lang="en-US" altLang="zh-CN" sz="1400">
                  <a:solidFill>
                    <a:srgbClr val="CC0000"/>
                  </a:solidFill>
                </a:rPr>
                <a:t> http://www.awl.com/kurose-ross</a:t>
              </a:r>
              <a:endParaRPr lang="en-US" altLang="zh-CN">
                <a:solidFill>
                  <a:srgbClr val="CC0000"/>
                </a:solidFill>
              </a:endParaRPr>
            </a:p>
          </p:txBody>
        </p:sp>
      </p:grpSp>
      <p:sp>
        <p:nvSpPr>
          <p:cNvPr id="27670" name="Rectangle 99">
            <a:extLst>
              <a:ext uri="{FF2B5EF4-FFF2-40B4-BE49-F238E27FC236}">
                <a16:creationId xmlns:a16="http://schemas.microsoft.com/office/drawing/2014/main" id="{BC49B198-0FB4-4D17-B18B-80B44D7CBE2D}"/>
              </a:ext>
            </a:extLst>
          </p:cNvPr>
          <p:cNvSpPr>
            <a:spLocks noChangeArrowheads="1"/>
          </p:cNvSpPr>
          <p:nvPr/>
        </p:nvSpPr>
        <p:spPr bwMode="auto">
          <a:xfrm>
            <a:off x="5934075" y="4624388"/>
            <a:ext cx="919163"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solidFill>
                <a:srgbClr val="CC0000"/>
              </a:solidFill>
            </a:endParaRPr>
          </a:p>
        </p:txBody>
      </p:sp>
      <p:sp>
        <p:nvSpPr>
          <p:cNvPr id="27671" name="Text Box 100">
            <a:extLst>
              <a:ext uri="{FF2B5EF4-FFF2-40B4-BE49-F238E27FC236}">
                <a16:creationId xmlns:a16="http://schemas.microsoft.com/office/drawing/2014/main" id="{F246D3EA-7763-4A9B-A024-7CAD6A330468}"/>
              </a:ext>
            </a:extLst>
          </p:cNvPr>
          <p:cNvSpPr txBox="1">
            <a:spLocks noChangeArrowheads="1"/>
          </p:cNvSpPr>
          <p:nvPr/>
        </p:nvSpPr>
        <p:spPr bwMode="auto">
          <a:xfrm>
            <a:off x="5900738" y="4510088"/>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rPr>
              <a:t>&lt;file&gt;</a:t>
            </a:r>
          </a:p>
        </p:txBody>
      </p:sp>
      <p:sp>
        <p:nvSpPr>
          <p:cNvPr id="27672" name="Line 101">
            <a:extLst>
              <a:ext uri="{FF2B5EF4-FFF2-40B4-BE49-F238E27FC236}">
                <a16:creationId xmlns:a16="http://schemas.microsoft.com/office/drawing/2014/main" id="{C8F94B9F-5AE0-4B1F-BBEC-38C125B9B054}"/>
              </a:ext>
            </a:extLst>
          </p:cNvPr>
          <p:cNvSpPr>
            <a:spLocks noChangeShapeType="1"/>
          </p:cNvSpPr>
          <p:nvPr/>
        </p:nvSpPr>
        <p:spPr bwMode="auto">
          <a:xfrm>
            <a:off x="4057650" y="2068513"/>
            <a:ext cx="0" cy="3573462"/>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7673" name="Group 105">
            <a:extLst>
              <a:ext uri="{FF2B5EF4-FFF2-40B4-BE49-F238E27FC236}">
                <a16:creationId xmlns:a16="http://schemas.microsoft.com/office/drawing/2014/main" id="{043D387C-C818-4012-B4E2-5D11D5121AD2}"/>
              </a:ext>
            </a:extLst>
          </p:cNvPr>
          <p:cNvGrpSpPr>
            <a:grpSpLocks/>
          </p:cNvGrpSpPr>
          <p:nvPr/>
        </p:nvGrpSpPr>
        <p:grpSpPr bwMode="auto">
          <a:xfrm>
            <a:off x="3735388" y="4972050"/>
            <a:ext cx="720725" cy="396875"/>
            <a:chOff x="0" y="0"/>
            <a:chExt cx="454" cy="250"/>
          </a:xfrm>
        </p:grpSpPr>
        <p:sp>
          <p:nvSpPr>
            <p:cNvPr id="27715" name="Rectangle 104">
              <a:extLst>
                <a:ext uri="{FF2B5EF4-FFF2-40B4-BE49-F238E27FC236}">
                  <a16:creationId xmlns:a16="http://schemas.microsoft.com/office/drawing/2014/main" id="{76326C48-9CC1-4E93-8878-9E6C06F6DB54}"/>
                </a:ext>
              </a:extLst>
            </p:cNvPr>
            <p:cNvSpPr>
              <a:spLocks noChangeArrowheads="1"/>
            </p:cNvSpPr>
            <p:nvPr/>
          </p:nvSpPr>
          <p:spPr bwMode="auto">
            <a:xfrm>
              <a:off x="46" y="61"/>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latin typeface="Times New Roman" panose="02020603050405020304" pitchFamily="18" charset="0"/>
              </a:endParaRPr>
            </a:p>
          </p:txBody>
        </p:sp>
        <p:sp>
          <p:nvSpPr>
            <p:cNvPr id="27716" name="Text Box 102">
              <a:extLst>
                <a:ext uri="{FF2B5EF4-FFF2-40B4-BE49-F238E27FC236}">
                  <a16:creationId xmlns:a16="http://schemas.microsoft.com/office/drawing/2014/main" id="{65BF1B5B-9EAE-4329-88F0-182453AA5031}"/>
                </a:ext>
              </a:extLst>
            </p:cNvPr>
            <p:cNvSpPr txBox="1">
              <a:spLocks noChangeArrowheads="1"/>
            </p:cNvSpPr>
            <p:nvPr/>
          </p:nvSpPr>
          <p:spPr bwMode="auto">
            <a:xfrm>
              <a:off x="0" y="0"/>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chemeClr val="bg2"/>
                  </a:solidFill>
                </a:rPr>
                <a:t>time</a:t>
              </a:r>
            </a:p>
          </p:txBody>
        </p:sp>
      </p:grpSp>
      <p:sp>
        <p:nvSpPr>
          <p:cNvPr id="27674" name="Rectangle 52">
            <a:extLst>
              <a:ext uri="{FF2B5EF4-FFF2-40B4-BE49-F238E27FC236}">
                <a16:creationId xmlns:a16="http://schemas.microsoft.com/office/drawing/2014/main" id="{9AE604D1-D0F2-47FA-9066-EDA29AF201CB}"/>
              </a:ext>
            </a:extLst>
          </p:cNvPr>
          <p:cNvSpPr>
            <a:spLocks noChangeArrowheads="1"/>
          </p:cNvSpPr>
          <p:nvPr/>
        </p:nvSpPr>
        <p:spPr bwMode="auto">
          <a:xfrm>
            <a:off x="5465763" y="2751138"/>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sp>
        <p:nvSpPr>
          <p:cNvPr id="27675" name="Text Box 91">
            <a:extLst>
              <a:ext uri="{FF2B5EF4-FFF2-40B4-BE49-F238E27FC236}">
                <a16:creationId xmlns:a16="http://schemas.microsoft.com/office/drawing/2014/main" id="{76C9DB1B-FE3C-4CCA-BD57-4395F6B991BB}"/>
              </a:ext>
            </a:extLst>
          </p:cNvPr>
          <p:cNvSpPr txBox="1">
            <a:spLocks noChangeArrowheads="1"/>
          </p:cNvSpPr>
          <p:nvPr/>
        </p:nvSpPr>
        <p:spPr bwMode="auto">
          <a:xfrm>
            <a:off x="5414963" y="2682875"/>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rPr>
              <a:t>TCP connection</a:t>
            </a:r>
          </a:p>
          <a:p>
            <a:pPr algn="ctr">
              <a:lnSpc>
                <a:spcPct val="85000"/>
              </a:lnSpc>
            </a:pPr>
            <a:r>
              <a:rPr lang="en-US" altLang="zh-CN" sz="1800">
                <a:solidFill>
                  <a:srgbClr val="CC0000"/>
                </a:solidFill>
              </a:rPr>
              <a:t>request</a:t>
            </a:r>
          </a:p>
        </p:txBody>
      </p:sp>
      <p:sp>
        <p:nvSpPr>
          <p:cNvPr id="27677" name="Rectangle 2">
            <a:extLst>
              <a:ext uri="{FF2B5EF4-FFF2-40B4-BE49-F238E27FC236}">
                <a16:creationId xmlns:a16="http://schemas.microsoft.com/office/drawing/2014/main" id="{C3761FE3-0B70-4E78-8E3E-3F2889749C66}"/>
              </a:ext>
            </a:extLst>
          </p:cNvPr>
          <p:cNvSpPr>
            <a:spLocks noChangeArrowheads="1"/>
          </p:cNvSpPr>
          <p:nvPr/>
        </p:nvSpPr>
        <p:spPr bwMode="auto">
          <a:xfrm>
            <a:off x="617997" y="515261"/>
            <a:ext cx="565785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400" dirty="0">
                <a:solidFill>
                  <a:srgbClr val="000099"/>
                </a:solidFill>
                <a:latin typeface="Comic Sans MS" panose="030F0702030302020204" pitchFamily="66" charset="0"/>
              </a:rPr>
              <a:t>What</a:t>
            </a:r>
            <a:r>
              <a:rPr lang="ja-JP" altLang="en-US" sz="4400" dirty="0">
                <a:solidFill>
                  <a:srgbClr val="000099"/>
                </a:solidFill>
                <a:latin typeface="Comic Sans MS" panose="030F0702030302020204" pitchFamily="66" charset="0"/>
              </a:rPr>
              <a:t>’</a:t>
            </a:r>
            <a:r>
              <a:rPr lang="en-US" altLang="zh-CN" sz="4400" dirty="0">
                <a:solidFill>
                  <a:srgbClr val="000099"/>
                </a:solidFill>
                <a:latin typeface="Comic Sans MS" panose="030F0702030302020204" pitchFamily="66" charset="0"/>
              </a:rPr>
              <a:t>s a protocol?</a:t>
            </a:r>
          </a:p>
        </p:txBody>
      </p:sp>
      <p:grpSp>
        <p:nvGrpSpPr>
          <p:cNvPr id="27678" name="Group 57">
            <a:extLst>
              <a:ext uri="{FF2B5EF4-FFF2-40B4-BE49-F238E27FC236}">
                <a16:creationId xmlns:a16="http://schemas.microsoft.com/office/drawing/2014/main" id="{32F21033-23FF-47E5-85B5-F8E347D8CB1F}"/>
              </a:ext>
            </a:extLst>
          </p:cNvPr>
          <p:cNvGrpSpPr>
            <a:grpSpLocks/>
          </p:cNvGrpSpPr>
          <p:nvPr/>
        </p:nvGrpSpPr>
        <p:grpSpPr bwMode="auto">
          <a:xfrm>
            <a:off x="7412038" y="2782888"/>
            <a:ext cx="431800" cy="755650"/>
            <a:chOff x="0" y="0"/>
            <a:chExt cx="1425" cy="2396"/>
          </a:xfrm>
        </p:grpSpPr>
        <p:sp>
          <p:nvSpPr>
            <p:cNvPr id="27683" name="Freeform 58">
              <a:extLst>
                <a:ext uri="{FF2B5EF4-FFF2-40B4-BE49-F238E27FC236}">
                  <a16:creationId xmlns:a16="http://schemas.microsoft.com/office/drawing/2014/main" id="{3192558C-F76D-4313-B82C-FE1EA4B1FC30}"/>
                </a:ext>
              </a:extLst>
            </p:cNvPr>
            <p:cNvSpPr>
              <a:spLocks/>
            </p:cNvSpPr>
            <p:nvPr/>
          </p:nvSpPr>
          <p:spPr bwMode="auto">
            <a:xfrm>
              <a:off x="1128" y="4"/>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84" name="Rectangle 59">
              <a:extLst>
                <a:ext uri="{FF2B5EF4-FFF2-40B4-BE49-F238E27FC236}">
                  <a16:creationId xmlns:a16="http://schemas.microsoft.com/office/drawing/2014/main" id="{41BB3C1C-9ED8-424C-AFFA-EDFF217582D5}"/>
                </a:ext>
              </a:extLst>
            </p:cNvPr>
            <p:cNvSpPr>
              <a:spLocks noChangeArrowheads="1"/>
            </p:cNvSpPr>
            <p:nvPr/>
          </p:nvSpPr>
          <p:spPr bwMode="auto">
            <a:xfrm>
              <a:off x="68" y="0"/>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sp>
          <p:nvSpPr>
            <p:cNvPr id="27685" name="Freeform 60">
              <a:extLst>
                <a:ext uri="{FF2B5EF4-FFF2-40B4-BE49-F238E27FC236}">
                  <a16:creationId xmlns:a16="http://schemas.microsoft.com/office/drawing/2014/main" id="{6FA2B9B9-D265-40C6-AC97-A6D586494E0F}"/>
                </a:ext>
              </a:extLst>
            </p:cNvPr>
            <p:cNvSpPr>
              <a:spLocks/>
            </p:cNvSpPr>
            <p:nvPr/>
          </p:nvSpPr>
          <p:spPr bwMode="auto">
            <a:xfrm>
              <a:off x="1181" y="141"/>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86" name="Freeform 61">
              <a:extLst>
                <a:ext uri="{FF2B5EF4-FFF2-40B4-BE49-F238E27FC236}">
                  <a16:creationId xmlns:a16="http://schemas.microsoft.com/office/drawing/2014/main" id="{9F4BF393-8C20-45B9-B935-367417EE9FDC}"/>
                </a:ext>
              </a:extLst>
            </p:cNvPr>
            <p:cNvSpPr>
              <a:spLocks/>
            </p:cNvSpPr>
            <p:nvPr/>
          </p:nvSpPr>
          <p:spPr bwMode="auto">
            <a:xfrm>
              <a:off x="1144" y="1211"/>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87" name="Rectangle 62">
              <a:extLst>
                <a:ext uri="{FF2B5EF4-FFF2-40B4-BE49-F238E27FC236}">
                  <a16:creationId xmlns:a16="http://schemas.microsoft.com/office/drawing/2014/main" id="{626CAD84-A944-414F-AB21-18EC4169E2E7}"/>
                </a:ext>
              </a:extLst>
            </p:cNvPr>
            <p:cNvSpPr>
              <a:spLocks noChangeArrowheads="1"/>
            </p:cNvSpPr>
            <p:nvPr/>
          </p:nvSpPr>
          <p:spPr bwMode="auto">
            <a:xfrm>
              <a:off x="73" y="262"/>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grpSp>
          <p:nvGrpSpPr>
            <p:cNvPr id="27688" name="Group 63">
              <a:extLst>
                <a:ext uri="{FF2B5EF4-FFF2-40B4-BE49-F238E27FC236}">
                  <a16:creationId xmlns:a16="http://schemas.microsoft.com/office/drawing/2014/main" id="{1D41378C-C1BC-480F-8413-D8CC95B68329}"/>
                </a:ext>
              </a:extLst>
            </p:cNvPr>
            <p:cNvGrpSpPr>
              <a:grpSpLocks/>
            </p:cNvGrpSpPr>
            <p:nvPr/>
          </p:nvGrpSpPr>
          <p:grpSpPr bwMode="auto">
            <a:xfrm>
              <a:off x="609" y="239"/>
              <a:ext cx="581" cy="145"/>
              <a:chOff x="0" y="0"/>
              <a:chExt cx="725" cy="139"/>
            </a:xfrm>
          </p:grpSpPr>
          <p:sp>
            <p:nvSpPr>
              <p:cNvPr id="27713" name="AutoShape 64">
                <a:extLst>
                  <a:ext uri="{FF2B5EF4-FFF2-40B4-BE49-F238E27FC236}">
                    <a16:creationId xmlns:a16="http://schemas.microsoft.com/office/drawing/2014/main" id="{D762115B-F759-42C2-836B-5416690BB008}"/>
                  </a:ext>
                </a:extLst>
              </p:cNvPr>
              <p:cNvSpPr>
                <a:spLocks noChangeArrowheads="1"/>
              </p:cNvSpPr>
              <p:nvPr/>
            </p:nvSpPr>
            <p:spPr bwMode="auto">
              <a:xfrm>
                <a:off x="-2" y="-2"/>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sp>
            <p:nvSpPr>
              <p:cNvPr id="27714" name="AutoShape 65">
                <a:extLst>
                  <a:ext uri="{FF2B5EF4-FFF2-40B4-BE49-F238E27FC236}">
                    <a16:creationId xmlns:a16="http://schemas.microsoft.com/office/drawing/2014/main" id="{81089220-2B06-45B5-816F-E53A93E89EE8}"/>
                  </a:ext>
                </a:extLst>
              </p:cNvPr>
              <p:cNvSpPr>
                <a:spLocks noChangeArrowheads="1"/>
              </p:cNvSpPr>
              <p:nvPr/>
            </p:nvSpPr>
            <p:spPr bwMode="auto">
              <a:xfrm>
                <a:off x="11" y="12"/>
                <a:ext cx="693" cy="106"/>
              </a:xfrm>
              <a:prstGeom prst="roundRect">
                <a:avLst>
                  <a:gd name="adj" fmla="val 50000"/>
                </a:avLst>
              </a:prstGeom>
              <a:gradFill rotWithShape="1">
                <a:gsLst>
                  <a:gs pos="0">
                    <a:srgbClr val="99CCFF"/>
                  </a:gs>
                  <a:gs pos="50000">
                    <a:srgbClr val="0000FF"/>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grpSp>
        <p:sp>
          <p:nvSpPr>
            <p:cNvPr id="27689" name="Rectangle 66">
              <a:extLst>
                <a:ext uri="{FF2B5EF4-FFF2-40B4-BE49-F238E27FC236}">
                  <a16:creationId xmlns:a16="http://schemas.microsoft.com/office/drawing/2014/main" id="{B7982C15-D4A1-4F9A-B71B-B0F2A4C9A280}"/>
                </a:ext>
              </a:extLst>
            </p:cNvPr>
            <p:cNvSpPr>
              <a:spLocks noChangeArrowheads="1"/>
            </p:cNvSpPr>
            <p:nvPr/>
          </p:nvSpPr>
          <p:spPr bwMode="auto">
            <a:xfrm>
              <a:off x="84" y="589"/>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grpSp>
          <p:nvGrpSpPr>
            <p:cNvPr id="27690" name="Group 67">
              <a:extLst>
                <a:ext uri="{FF2B5EF4-FFF2-40B4-BE49-F238E27FC236}">
                  <a16:creationId xmlns:a16="http://schemas.microsoft.com/office/drawing/2014/main" id="{2954DD50-0A58-46B5-9EF2-1337FC9773A9}"/>
                </a:ext>
              </a:extLst>
            </p:cNvPr>
            <p:cNvGrpSpPr>
              <a:grpSpLocks/>
            </p:cNvGrpSpPr>
            <p:nvPr/>
          </p:nvGrpSpPr>
          <p:grpSpPr bwMode="auto">
            <a:xfrm>
              <a:off x="607" y="565"/>
              <a:ext cx="581" cy="134"/>
              <a:chOff x="0" y="0"/>
              <a:chExt cx="725" cy="139"/>
            </a:xfrm>
          </p:grpSpPr>
          <p:sp>
            <p:nvSpPr>
              <p:cNvPr id="27711" name="AutoShape 68">
                <a:extLst>
                  <a:ext uri="{FF2B5EF4-FFF2-40B4-BE49-F238E27FC236}">
                    <a16:creationId xmlns:a16="http://schemas.microsoft.com/office/drawing/2014/main" id="{FDD912A5-540A-4CCE-83B8-C64B8494A5E2}"/>
                  </a:ext>
                </a:extLst>
              </p:cNvPr>
              <p:cNvSpPr>
                <a:spLocks noChangeArrowheads="1"/>
              </p:cNvSpPr>
              <p:nvPr/>
            </p:nvSpPr>
            <p:spPr bwMode="auto">
              <a:xfrm>
                <a:off x="1" y="-1"/>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sp>
            <p:nvSpPr>
              <p:cNvPr id="27712" name="AutoShape 69">
                <a:extLst>
                  <a:ext uri="{FF2B5EF4-FFF2-40B4-BE49-F238E27FC236}">
                    <a16:creationId xmlns:a16="http://schemas.microsoft.com/office/drawing/2014/main" id="{0546A6BD-B19D-4989-8D47-16D581C21177}"/>
                  </a:ext>
                </a:extLst>
              </p:cNvPr>
              <p:cNvSpPr>
                <a:spLocks noChangeArrowheads="1"/>
              </p:cNvSpPr>
              <p:nvPr/>
            </p:nvSpPr>
            <p:spPr bwMode="auto">
              <a:xfrm>
                <a:off x="14" y="14"/>
                <a:ext cx="693" cy="110"/>
              </a:xfrm>
              <a:prstGeom prst="roundRect">
                <a:avLst>
                  <a:gd name="adj" fmla="val 50000"/>
                </a:avLst>
              </a:prstGeom>
              <a:gradFill rotWithShape="1">
                <a:gsLst>
                  <a:gs pos="0">
                    <a:srgbClr val="99CCFF"/>
                  </a:gs>
                  <a:gs pos="50000">
                    <a:srgbClr val="0000FF"/>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grpSp>
        <p:sp>
          <p:nvSpPr>
            <p:cNvPr id="27691" name="Rectangle 70">
              <a:extLst>
                <a:ext uri="{FF2B5EF4-FFF2-40B4-BE49-F238E27FC236}">
                  <a16:creationId xmlns:a16="http://schemas.microsoft.com/office/drawing/2014/main" id="{5B0486DC-9D57-45DA-BE70-BEC3731D85D1}"/>
                </a:ext>
              </a:extLst>
            </p:cNvPr>
            <p:cNvSpPr>
              <a:spLocks noChangeArrowheads="1"/>
            </p:cNvSpPr>
            <p:nvPr/>
          </p:nvSpPr>
          <p:spPr bwMode="auto">
            <a:xfrm>
              <a:off x="79" y="931"/>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sp>
          <p:nvSpPr>
            <p:cNvPr id="27692" name="Rectangle 71">
              <a:extLst>
                <a:ext uri="{FF2B5EF4-FFF2-40B4-BE49-F238E27FC236}">
                  <a16:creationId xmlns:a16="http://schemas.microsoft.com/office/drawing/2014/main" id="{5A0F5882-B35D-4837-9827-8A57F912B55E}"/>
                </a:ext>
              </a:extLst>
            </p:cNvPr>
            <p:cNvSpPr>
              <a:spLocks noChangeArrowheads="1"/>
            </p:cNvSpPr>
            <p:nvPr/>
          </p:nvSpPr>
          <p:spPr bwMode="auto">
            <a:xfrm>
              <a:off x="89" y="1228"/>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grpSp>
          <p:nvGrpSpPr>
            <p:cNvPr id="27693" name="Group 72">
              <a:extLst>
                <a:ext uri="{FF2B5EF4-FFF2-40B4-BE49-F238E27FC236}">
                  <a16:creationId xmlns:a16="http://schemas.microsoft.com/office/drawing/2014/main" id="{4163414F-4D03-4AB5-A3F6-E20754A79366}"/>
                </a:ext>
              </a:extLst>
            </p:cNvPr>
            <p:cNvGrpSpPr>
              <a:grpSpLocks/>
            </p:cNvGrpSpPr>
            <p:nvPr/>
          </p:nvGrpSpPr>
          <p:grpSpPr bwMode="auto">
            <a:xfrm>
              <a:off x="595" y="1198"/>
              <a:ext cx="582" cy="151"/>
              <a:chOff x="0" y="0"/>
              <a:chExt cx="725" cy="139"/>
            </a:xfrm>
          </p:grpSpPr>
          <p:sp>
            <p:nvSpPr>
              <p:cNvPr id="27709" name="AutoShape 73">
                <a:extLst>
                  <a:ext uri="{FF2B5EF4-FFF2-40B4-BE49-F238E27FC236}">
                    <a16:creationId xmlns:a16="http://schemas.microsoft.com/office/drawing/2014/main" id="{82D369DA-24A8-4116-86F1-B4C741157D73}"/>
                  </a:ext>
                </a:extLst>
              </p:cNvPr>
              <p:cNvSpPr>
                <a:spLocks noChangeArrowheads="1"/>
              </p:cNvSpPr>
              <p:nvPr/>
            </p:nvSpPr>
            <p:spPr bwMode="auto">
              <a:xfrm>
                <a:off x="3" y="0"/>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sp>
            <p:nvSpPr>
              <p:cNvPr id="27710" name="AutoShape 74">
                <a:extLst>
                  <a:ext uri="{FF2B5EF4-FFF2-40B4-BE49-F238E27FC236}">
                    <a16:creationId xmlns:a16="http://schemas.microsoft.com/office/drawing/2014/main" id="{16727317-F7E6-4AAF-8A16-26266A59211D}"/>
                  </a:ext>
                </a:extLst>
              </p:cNvPr>
              <p:cNvSpPr>
                <a:spLocks noChangeArrowheads="1"/>
              </p:cNvSpPr>
              <p:nvPr/>
            </p:nvSpPr>
            <p:spPr bwMode="auto">
              <a:xfrm>
                <a:off x="16" y="14"/>
                <a:ext cx="692" cy="107"/>
              </a:xfrm>
              <a:prstGeom prst="roundRect">
                <a:avLst>
                  <a:gd name="adj" fmla="val 50000"/>
                </a:avLst>
              </a:prstGeom>
              <a:gradFill rotWithShape="1">
                <a:gsLst>
                  <a:gs pos="0">
                    <a:srgbClr val="99CCFF"/>
                  </a:gs>
                  <a:gs pos="50000">
                    <a:srgbClr val="0000FF"/>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grpSp>
        <p:sp>
          <p:nvSpPr>
            <p:cNvPr id="27694" name="Freeform 75">
              <a:extLst>
                <a:ext uri="{FF2B5EF4-FFF2-40B4-BE49-F238E27FC236}">
                  <a16:creationId xmlns:a16="http://schemas.microsoft.com/office/drawing/2014/main" id="{30387F27-7D72-4080-86D9-6743116263A2}"/>
                </a:ext>
              </a:extLst>
            </p:cNvPr>
            <p:cNvSpPr>
              <a:spLocks/>
            </p:cNvSpPr>
            <p:nvPr/>
          </p:nvSpPr>
          <p:spPr bwMode="auto">
            <a:xfrm>
              <a:off x="1148" y="925"/>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7695" name="Group 76">
              <a:extLst>
                <a:ext uri="{FF2B5EF4-FFF2-40B4-BE49-F238E27FC236}">
                  <a16:creationId xmlns:a16="http://schemas.microsoft.com/office/drawing/2014/main" id="{F4ACC8CD-BA5A-4E56-AD97-5F0A6924CC32}"/>
                </a:ext>
              </a:extLst>
            </p:cNvPr>
            <p:cNvGrpSpPr>
              <a:grpSpLocks/>
            </p:cNvGrpSpPr>
            <p:nvPr/>
          </p:nvGrpSpPr>
          <p:grpSpPr bwMode="auto">
            <a:xfrm>
              <a:off x="599" y="898"/>
              <a:ext cx="582" cy="139"/>
              <a:chOff x="0" y="0"/>
              <a:chExt cx="725" cy="139"/>
            </a:xfrm>
          </p:grpSpPr>
          <p:sp>
            <p:nvSpPr>
              <p:cNvPr id="27707" name="AutoShape 77">
                <a:extLst>
                  <a:ext uri="{FF2B5EF4-FFF2-40B4-BE49-F238E27FC236}">
                    <a16:creationId xmlns:a16="http://schemas.microsoft.com/office/drawing/2014/main" id="{06994DFB-0B0D-44AB-95CD-A3E7A289B978}"/>
                  </a:ext>
                </a:extLst>
              </p:cNvPr>
              <p:cNvSpPr>
                <a:spLocks noChangeArrowheads="1"/>
              </p:cNvSpPr>
              <p:nvPr/>
            </p:nvSpPr>
            <p:spPr bwMode="auto">
              <a:xfrm>
                <a:off x="-2" y="-2"/>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sp>
            <p:nvSpPr>
              <p:cNvPr id="27708" name="AutoShape 78">
                <a:extLst>
                  <a:ext uri="{FF2B5EF4-FFF2-40B4-BE49-F238E27FC236}">
                    <a16:creationId xmlns:a16="http://schemas.microsoft.com/office/drawing/2014/main" id="{CFA036C3-C70C-452F-A129-2ABE4E0FA948}"/>
                  </a:ext>
                </a:extLst>
              </p:cNvPr>
              <p:cNvSpPr>
                <a:spLocks noChangeArrowheads="1"/>
              </p:cNvSpPr>
              <p:nvPr/>
            </p:nvSpPr>
            <p:spPr bwMode="auto">
              <a:xfrm>
                <a:off x="11" y="13"/>
                <a:ext cx="692" cy="111"/>
              </a:xfrm>
              <a:prstGeom prst="roundRect">
                <a:avLst>
                  <a:gd name="adj" fmla="val 50000"/>
                </a:avLst>
              </a:prstGeom>
              <a:gradFill rotWithShape="1">
                <a:gsLst>
                  <a:gs pos="0">
                    <a:srgbClr val="99CCFF"/>
                  </a:gs>
                  <a:gs pos="50000">
                    <a:srgbClr val="0000FF"/>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grpSp>
        <p:sp>
          <p:nvSpPr>
            <p:cNvPr id="27696" name="Rectangle 79">
              <a:extLst>
                <a:ext uri="{FF2B5EF4-FFF2-40B4-BE49-F238E27FC236}">
                  <a16:creationId xmlns:a16="http://schemas.microsoft.com/office/drawing/2014/main" id="{555473B4-D95B-405B-904F-5DCFB7B523FF}"/>
                </a:ext>
              </a:extLst>
            </p:cNvPr>
            <p:cNvSpPr>
              <a:spLocks noChangeArrowheads="1"/>
            </p:cNvSpPr>
            <p:nvPr/>
          </p:nvSpPr>
          <p:spPr bwMode="auto">
            <a:xfrm>
              <a:off x="1111" y="0"/>
              <a:ext cx="68" cy="2290"/>
            </a:xfrm>
            <a:prstGeom prst="rect">
              <a:avLst/>
            </a:prstGeom>
            <a:gradFill rotWithShape="1">
              <a:gsLst>
                <a:gs pos="0">
                  <a:srgbClr val="DDDDDD"/>
                </a:gs>
                <a:gs pos="50000">
                  <a:srgbClr val="333333"/>
                </a:gs>
                <a:gs pos="100000">
                  <a:srgbClr val="DDDDDD"/>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sp>
          <p:nvSpPr>
            <p:cNvPr id="27697" name="Freeform 80">
              <a:extLst>
                <a:ext uri="{FF2B5EF4-FFF2-40B4-BE49-F238E27FC236}">
                  <a16:creationId xmlns:a16="http://schemas.microsoft.com/office/drawing/2014/main" id="{176DF36C-8246-43B3-B4C5-FE8EBBBC7DF8}"/>
                </a:ext>
              </a:extLst>
            </p:cNvPr>
            <p:cNvSpPr>
              <a:spLocks/>
            </p:cNvSpPr>
            <p:nvPr/>
          </p:nvSpPr>
          <p:spPr bwMode="auto">
            <a:xfrm>
              <a:off x="1172" y="578"/>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98" name="Freeform 81">
              <a:extLst>
                <a:ext uri="{FF2B5EF4-FFF2-40B4-BE49-F238E27FC236}">
                  <a16:creationId xmlns:a16="http://schemas.microsoft.com/office/drawing/2014/main" id="{237C26DC-635D-43DA-B330-6673FA5CA8E4}"/>
                </a:ext>
              </a:extLst>
            </p:cNvPr>
            <p:cNvSpPr>
              <a:spLocks/>
            </p:cNvSpPr>
            <p:nvPr/>
          </p:nvSpPr>
          <p:spPr bwMode="auto">
            <a:xfrm>
              <a:off x="1175" y="251"/>
              <a:ext cx="244" cy="240"/>
            </a:xfrm>
            <a:custGeom>
              <a:avLst/>
              <a:gdLst>
                <a:gd name="T0" fmla="*/ 0 w 304"/>
                <a:gd name="T1" fmla="*/ 0 h 288"/>
                <a:gd name="T2" fmla="*/ 11 w 304"/>
                <a:gd name="T3" fmla="*/ 10 h 288"/>
                <a:gd name="T4" fmla="*/ 10 w 304"/>
                <a:gd name="T5" fmla="*/ 18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99" name="Oval 82">
              <a:extLst>
                <a:ext uri="{FF2B5EF4-FFF2-40B4-BE49-F238E27FC236}">
                  <a16:creationId xmlns:a16="http://schemas.microsoft.com/office/drawing/2014/main" id="{A68D965F-3DFB-4B74-AB52-E525124A1A4D}"/>
                </a:ext>
              </a:extLst>
            </p:cNvPr>
            <p:cNvSpPr>
              <a:spLocks noChangeArrowheads="1"/>
            </p:cNvSpPr>
            <p:nvPr/>
          </p:nvSpPr>
          <p:spPr bwMode="auto">
            <a:xfrm>
              <a:off x="1378" y="2180"/>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sp>
          <p:nvSpPr>
            <p:cNvPr id="27700" name="Freeform 83">
              <a:extLst>
                <a:ext uri="{FF2B5EF4-FFF2-40B4-BE49-F238E27FC236}">
                  <a16:creationId xmlns:a16="http://schemas.microsoft.com/office/drawing/2014/main" id="{54B5BE49-1442-4D93-81E4-A55261773C92}"/>
                </a:ext>
              </a:extLst>
            </p:cNvPr>
            <p:cNvSpPr>
              <a:spLocks/>
            </p:cNvSpPr>
            <p:nvPr/>
          </p:nvSpPr>
          <p:spPr bwMode="auto">
            <a:xfrm>
              <a:off x="1162" y="2185"/>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01" name="AutoShape 84">
              <a:extLst>
                <a:ext uri="{FF2B5EF4-FFF2-40B4-BE49-F238E27FC236}">
                  <a16:creationId xmlns:a16="http://schemas.microsoft.com/office/drawing/2014/main" id="{080CD140-338F-4548-974E-25B5B2886148}"/>
                </a:ext>
              </a:extLst>
            </p:cNvPr>
            <p:cNvSpPr>
              <a:spLocks noChangeArrowheads="1"/>
            </p:cNvSpPr>
            <p:nvPr/>
          </p:nvSpPr>
          <p:spPr bwMode="auto">
            <a:xfrm>
              <a:off x="0" y="2250"/>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sp>
          <p:nvSpPr>
            <p:cNvPr id="27702" name="AutoShape 85">
              <a:extLst>
                <a:ext uri="{FF2B5EF4-FFF2-40B4-BE49-F238E27FC236}">
                  <a16:creationId xmlns:a16="http://schemas.microsoft.com/office/drawing/2014/main" id="{5DFCF6DD-C24C-4064-8F16-D49258879ED0}"/>
                </a:ext>
              </a:extLst>
            </p:cNvPr>
            <p:cNvSpPr>
              <a:spLocks noChangeArrowheads="1"/>
            </p:cNvSpPr>
            <p:nvPr/>
          </p:nvSpPr>
          <p:spPr bwMode="auto">
            <a:xfrm>
              <a:off x="68" y="2280"/>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sp>
          <p:nvSpPr>
            <p:cNvPr id="27703" name="Oval 86">
              <a:extLst>
                <a:ext uri="{FF2B5EF4-FFF2-40B4-BE49-F238E27FC236}">
                  <a16:creationId xmlns:a16="http://schemas.microsoft.com/office/drawing/2014/main" id="{2D346BFA-C2C9-4541-A7AD-411E5C8B6401}"/>
                </a:ext>
              </a:extLst>
            </p:cNvPr>
            <p:cNvSpPr>
              <a:spLocks noChangeArrowheads="1"/>
            </p:cNvSpPr>
            <p:nvPr/>
          </p:nvSpPr>
          <p:spPr bwMode="auto">
            <a:xfrm>
              <a:off x="168" y="1953"/>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sp>
          <p:nvSpPr>
            <p:cNvPr id="27704" name="Oval 87">
              <a:extLst>
                <a:ext uri="{FF2B5EF4-FFF2-40B4-BE49-F238E27FC236}">
                  <a16:creationId xmlns:a16="http://schemas.microsoft.com/office/drawing/2014/main" id="{E8460A8B-BEB1-4C69-A02E-BC0F2DB362D1}"/>
                </a:ext>
              </a:extLst>
            </p:cNvPr>
            <p:cNvSpPr>
              <a:spLocks noChangeArrowheads="1"/>
            </p:cNvSpPr>
            <p:nvPr/>
          </p:nvSpPr>
          <p:spPr bwMode="auto">
            <a:xfrm>
              <a:off x="346" y="1953"/>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en-US" sz="1800">
                <a:solidFill>
                  <a:srgbClr val="FF0000"/>
                </a:solidFill>
              </a:endParaRPr>
            </a:p>
          </p:txBody>
        </p:sp>
        <p:sp>
          <p:nvSpPr>
            <p:cNvPr id="27705" name="Oval 88">
              <a:extLst>
                <a:ext uri="{FF2B5EF4-FFF2-40B4-BE49-F238E27FC236}">
                  <a16:creationId xmlns:a16="http://schemas.microsoft.com/office/drawing/2014/main" id="{F8542D31-CB9F-4DBB-A1A7-DDBBAE682769}"/>
                </a:ext>
              </a:extLst>
            </p:cNvPr>
            <p:cNvSpPr>
              <a:spLocks noChangeArrowheads="1"/>
            </p:cNvSpPr>
            <p:nvPr/>
          </p:nvSpPr>
          <p:spPr bwMode="auto">
            <a:xfrm>
              <a:off x="524" y="1953"/>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sp>
          <p:nvSpPr>
            <p:cNvPr id="27706" name="Rectangle 89">
              <a:extLst>
                <a:ext uri="{FF2B5EF4-FFF2-40B4-BE49-F238E27FC236}">
                  <a16:creationId xmlns:a16="http://schemas.microsoft.com/office/drawing/2014/main" id="{3DA837D8-BF8F-4E74-A13E-6C338AF71BAD}"/>
                </a:ext>
              </a:extLst>
            </p:cNvPr>
            <p:cNvSpPr>
              <a:spLocks noChangeArrowheads="1"/>
            </p:cNvSpPr>
            <p:nvPr/>
          </p:nvSpPr>
          <p:spPr bwMode="auto">
            <a:xfrm>
              <a:off x="922" y="1404"/>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p>
          </p:txBody>
        </p:sp>
      </p:grpSp>
      <p:grpSp>
        <p:nvGrpSpPr>
          <p:cNvPr id="27679" name="Group 90">
            <a:extLst>
              <a:ext uri="{FF2B5EF4-FFF2-40B4-BE49-F238E27FC236}">
                <a16:creationId xmlns:a16="http://schemas.microsoft.com/office/drawing/2014/main" id="{2A555CA1-CE17-48E8-8A28-CAFE11663D1E}"/>
              </a:ext>
            </a:extLst>
          </p:cNvPr>
          <p:cNvGrpSpPr>
            <a:grpSpLocks/>
          </p:cNvGrpSpPr>
          <p:nvPr/>
        </p:nvGrpSpPr>
        <p:grpSpPr bwMode="auto">
          <a:xfrm>
            <a:off x="4275138" y="2339975"/>
            <a:ext cx="893762" cy="828675"/>
            <a:chOff x="0" y="0"/>
            <a:chExt cx="981" cy="1105"/>
          </a:xfrm>
        </p:grpSpPr>
        <p:pic>
          <p:nvPicPr>
            <p:cNvPr id="27681" name="Picture 91" descr="desktop_computer_stylized_medium">
              <a:extLst>
                <a:ext uri="{FF2B5EF4-FFF2-40B4-BE49-F238E27FC236}">
                  <a16:creationId xmlns:a16="http://schemas.microsoft.com/office/drawing/2014/main" id="{4B3ED0D9-B5B9-4843-AD46-F214278EA9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0" y="0"/>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82" name="Freeform 92">
              <a:extLst>
                <a:ext uri="{FF2B5EF4-FFF2-40B4-BE49-F238E27FC236}">
                  <a16:creationId xmlns:a16="http://schemas.microsoft.com/office/drawing/2014/main" id="{5046E863-5D27-48EF-8228-2D8BA40358A0}"/>
                </a:ext>
              </a:extLst>
            </p:cNvPr>
            <p:cNvSpPr>
              <a:spLocks/>
            </p:cNvSpPr>
            <p:nvPr/>
          </p:nvSpPr>
          <p:spPr bwMode="auto">
            <a:xfrm flipH="1">
              <a:off x="418" y="106"/>
              <a:ext cx="477" cy="506"/>
            </a:xfrm>
            <a:custGeom>
              <a:avLst/>
              <a:gdLst>
                <a:gd name="T0" fmla="*/ 0 w 356"/>
                <a:gd name="T1" fmla="*/ 0 h 368"/>
                <a:gd name="T2" fmla="*/ 24164 w 356"/>
                <a:gd name="T3" fmla="*/ 1678 h 368"/>
                <a:gd name="T4" fmla="*/ 28666 w 356"/>
                <a:gd name="T5" fmla="*/ 34848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sp>
        <p:nvSpPr>
          <p:cNvPr id="27680" name="Slide Number Placeholder 3">
            <a:extLst>
              <a:ext uri="{FF2B5EF4-FFF2-40B4-BE49-F238E27FC236}">
                <a16:creationId xmlns:a16="http://schemas.microsoft.com/office/drawing/2014/main" id="{DDC4A8CA-7109-40D1-81EC-209B505AFEE6}"/>
              </a:ext>
            </a:extLst>
          </p:cNvPr>
          <p:cNvSpPr txBox="1">
            <a:spLocks noGrp="1" noChangeArrowheads="1"/>
          </p:cNvSpPr>
          <p:nvPr/>
        </p:nvSpPr>
        <p:spPr bwMode="auto">
          <a:xfrm>
            <a:off x="8324850" y="6462713"/>
            <a:ext cx="676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r>
              <a:rPr lang="en-US" altLang="zh-CN" sz="1200">
                <a:latin typeface="Tahoma" panose="020B0604030504040204" pitchFamily="34" charset="0"/>
              </a:rPr>
              <a:t>1-</a:t>
            </a:r>
            <a:fld id="{1BAE2D2A-A2E0-4245-AAE6-5473B48D2C39}" type="slidenum">
              <a:rPr lang="en-US" altLang="zh-CN" sz="1200">
                <a:latin typeface="Tahoma" panose="020B0604030504040204" pitchFamily="34" charset="0"/>
              </a:rPr>
              <a:pPr/>
              <a:t>13</a:t>
            </a:fld>
            <a:endParaRPr lang="en-US" altLang="zh-CN" sz="1200">
              <a:latin typeface="Tahoma" panose="020B060403050404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51F0AAB-580D-44A7-BF68-3F75F1A301F7}"/>
              </a:ext>
            </a:extLst>
          </p:cNvPr>
          <p:cNvSpPr>
            <a:spLocks noGrp="1" noChangeArrowheads="1"/>
          </p:cNvSpPr>
          <p:nvPr>
            <p:ph type="title"/>
          </p:nvPr>
        </p:nvSpPr>
        <p:spPr>
          <a:xfrm>
            <a:off x="457200" y="333628"/>
            <a:ext cx="8229600" cy="1143000"/>
          </a:xfrm>
        </p:spPr>
        <p:txBody>
          <a:bodyPr/>
          <a:lstStyle/>
          <a:p>
            <a:r>
              <a:rPr lang="en-US" altLang="zh-CN" sz="4000" dirty="0"/>
              <a:t>Protocols and Standards</a:t>
            </a:r>
          </a:p>
        </p:txBody>
      </p:sp>
      <p:sp>
        <p:nvSpPr>
          <p:cNvPr id="50179" name="Rectangle 3">
            <a:extLst>
              <a:ext uri="{FF2B5EF4-FFF2-40B4-BE49-F238E27FC236}">
                <a16:creationId xmlns:a16="http://schemas.microsoft.com/office/drawing/2014/main" id="{1CE59FEE-A19E-4D49-86E9-A7F50B6B100F}"/>
              </a:ext>
            </a:extLst>
          </p:cNvPr>
          <p:cNvSpPr>
            <a:spLocks noGrp="1" noChangeArrowheads="1"/>
          </p:cNvSpPr>
          <p:nvPr>
            <p:ph idx="1"/>
          </p:nvPr>
        </p:nvSpPr>
        <p:spPr/>
        <p:txBody>
          <a:bodyPr/>
          <a:lstStyle/>
          <a:p>
            <a:pPr>
              <a:lnSpc>
                <a:spcPct val="90000"/>
              </a:lnSpc>
            </a:pPr>
            <a:r>
              <a:rPr lang="en-US" altLang="zh-CN" sz="2800" dirty="0"/>
              <a:t>Protocol</a:t>
            </a:r>
            <a:r>
              <a:rPr lang="zh-CN" altLang="en-US" sz="2800" dirty="0"/>
              <a:t>，协议</a:t>
            </a:r>
          </a:p>
          <a:p>
            <a:pPr lvl="1">
              <a:lnSpc>
                <a:spcPct val="90000"/>
              </a:lnSpc>
            </a:pPr>
            <a:r>
              <a:rPr lang="en-US" altLang="zh-CN" sz="2400" dirty="0"/>
              <a:t>A set of </a:t>
            </a:r>
            <a:r>
              <a:rPr lang="en-US" altLang="zh-CN" sz="2400" dirty="0">
                <a:solidFill>
                  <a:srgbClr val="00B0F0"/>
                </a:solidFill>
              </a:rPr>
              <a:t>rules</a:t>
            </a:r>
            <a:r>
              <a:rPr lang="en-US" altLang="zh-CN" sz="2400" dirty="0"/>
              <a:t> that governs </a:t>
            </a:r>
            <a:r>
              <a:rPr lang="en-US" altLang="zh-CN" sz="2400" dirty="0">
                <a:solidFill>
                  <a:srgbClr val="00B0F0"/>
                </a:solidFill>
              </a:rPr>
              <a:t>data communication</a:t>
            </a:r>
          </a:p>
          <a:p>
            <a:pPr lvl="1">
              <a:lnSpc>
                <a:spcPct val="90000"/>
              </a:lnSpc>
              <a:spcBef>
                <a:spcPct val="50000"/>
              </a:spcBef>
              <a:buSzPct val="70000"/>
            </a:pPr>
            <a:r>
              <a:rPr lang="en-US" altLang="zh-CN" sz="2400" dirty="0"/>
              <a:t>3 key elements</a:t>
            </a:r>
          </a:p>
          <a:p>
            <a:pPr lvl="2">
              <a:lnSpc>
                <a:spcPct val="90000"/>
              </a:lnSpc>
              <a:spcBef>
                <a:spcPct val="50000"/>
              </a:spcBef>
              <a:buSzPct val="70000"/>
            </a:pPr>
            <a:r>
              <a:rPr lang="en-US" altLang="zh-CN" sz="2000" i="1" dirty="0">
                <a:solidFill>
                  <a:srgbClr val="00B0F0"/>
                </a:solidFill>
              </a:rPr>
              <a:t>Syntax</a:t>
            </a:r>
            <a:r>
              <a:rPr lang="en-US" altLang="zh-CN" sz="2000" dirty="0"/>
              <a:t> </a:t>
            </a:r>
            <a:r>
              <a:rPr lang="zh-CN" altLang="en-US" sz="2000" dirty="0"/>
              <a:t>语法、</a:t>
            </a:r>
            <a:r>
              <a:rPr lang="en-US" altLang="zh-CN" sz="2000" i="1" dirty="0">
                <a:solidFill>
                  <a:srgbClr val="00B0F0"/>
                </a:solidFill>
              </a:rPr>
              <a:t>Semantics</a:t>
            </a:r>
            <a:r>
              <a:rPr lang="en-US" altLang="zh-CN" sz="2000" dirty="0"/>
              <a:t> </a:t>
            </a:r>
            <a:r>
              <a:rPr lang="zh-CN" altLang="en-US" sz="2000" dirty="0"/>
              <a:t>语义 、</a:t>
            </a:r>
            <a:r>
              <a:rPr lang="en-US" altLang="zh-CN" sz="2000" i="1" dirty="0">
                <a:solidFill>
                  <a:srgbClr val="00B0F0"/>
                </a:solidFill>
              </a:rPr>
              <a:t>Timing</a:t>
            </a:r>
            <a:r>
              <a:rPr lang="en-US" altLang="zh-CN" sz="2000" dirty="0"/>
              <a:t> </a:t>
            </a:r>
            <a:r>
              <a:rPr lang="zh-CN" altLang="en-US" sz="2000" dirty="0"/>
              <a:t>时序</a:t>
            </a:r>
            <a:endParaRPr lang="zh-CN" altLang="en-US" sz="2000" i="1" dirty="0">
              <a:solidFill>
                <a:srgbClr val="66FFFF"/>
              </a:solidFill>
            </a:endParaRPr>
          </a:p>
          <a:p>
            <a:pPr lvl="2">
              <a:lnSpc>
                <a:spcPct val="90000"/>
              </a:lnSpc>
              <a:spcBef>
                <a:spcPct val="50000"/>
              </a:spcBef>
              <a:buSzPct val="70000"/>
            </a:pPr>
            <a:r>
              <a:rPr lang="en-US" altLang="zh-CN" sz="2000" dirty="0"/>
              <a:t>What</a:t>
            </a:r>
            <a:r>
              <a:rPr lang="zh-CN" altLang="en-US" sz="2000" dirty="0"/>
              <a:t>、</a:t>
            </a:r>
            <a:r>
              <a:rPr lang="en-US" altLang="zh-CN" sz="2000" dirty="0"/>
              <a:t>How</a:t>
            </a:r>
            <a:r>
              <a:rPr lang="zh-CN" altLang="en-US" sz="2000" dirty="0"/>
              <a:t>、</a:t>
            </a:r>
            <a:r>
              <a:rPr lang="en-US" altLang="zh-CN" sz="2000" dirty="0"/>
              <a:t>When</a:t>
            </a:r>
          </a:p>
          <a:p>
            <a:pPr>
              <a:lnSpc>
                <a:spcPct val="90000"/>
              </a:lnSpc>
            </a:pPr>
            <a:r>
              <a:rPr lang="en-US" altLang="zh-CN" sz="2800" dirty="0"/>
              <a:t>Standard</a:t>
            </a:r>
            <a:r>
              <a:rPr lang="zh-CN" altLang="en-US" sz="2800" dirty="0"/>
              <a:t>，标准</a:t>
            </a:r>
          </a:p>
          <a:p>
            <a:pPr lvl="1">
              <a:lnSpc>
                <a:spcPct val="90000"/>
              </a:lnSpc>
            </a:pPr>
            <a:r>
              <a:rPr lang="en-US" altLang="zh-CN" sz="2400" dirty="0"/>
              <a:t>Agreed-upon </a:t>
            </a:r>
            <a:r>
              <a:rPr lang="en-US" altLang="zh-CN" sz="2400" dirty="0">
                <a:solidFill>
                  <a:srgbClr val="00B0F0"/>
                </a:solidFill>
              </a:rPr>
              <a:t>rules</a:t>
            </a:r>
          </a:p>
          <a:p>
            <a:pPr lvl="1">
              <a:lnSpc>
                <a:spcPct val="90000"/>
              </a:lnSpc>
            </a:pPr>
            <a:r>
              <a:rPr lang="en-US" altLang="zh-CN" sz="2400" dirty="0"/>
              <a:t>Categories</a:t>
            </a:r>
          </a:p>
          <a:p>
            <a:pPr lvl="2">
              <a:lnSpc>
                <a:spcPct val="90000"/>
              </a:lnSpc>
            </a:pPr>
            <a:r>
              <a:rPr lang="en-US" altLang="zh-CN" sz="2000" i="1" dirty="0">
                <a:solidFill>
                  <a:srgbClr val="00B0F0"/>
                </a:solidFill>
              </a:rPr>
              <a:t>De-facto</a:t>
            </a:r>
            <a:r>
              <a:rPr lang="en-US" altLang="zh-CN" sz="2000" dirty="0">
                <a:solidFill>
                  <a:srgbClr val="66FFFF"/>
                </a:solidFill>
              </a:rPr>
              <a:t> </a:t>
            </a:r>
            <a:r>
              <a:rPr lang="zh-CN" altLang="en-US" sz="2000" dirty="0"/>
              <a:t>事实上的标准：</a:t>
            </a:r>
            <a:r>
              <a:rPr lang="en-US" altLang="zh-CN" sz="2000" dirty="0"/>
              <a:t>by fact or by convention</a:t>
            </a:r>
          </a:p>
          <a:p>
            <a:pPr lvl="2">
              <a:lnSpc>
                <a:spcPct val="90000"/>
              </a:lnSpc>
            </a:pPr>
            <a:r>
              <a:rPr lang="en-US" altLang="zh-CN" sz="2000" i="1" dirty="0">
                <a:solidFill>
                  <a:srgbClr val="00B0F0"/>
                </a:solidFill>
              </a:rPr>
              <a:t>De-jury</a:t>
            </a:r>
            <a:r>
              <a:rPr lang="en-US" altLang="zh-CN" sz="2000" dirty="0">
                <a:solidFill>
                  <a:srgbClr val="66FFFF"/>
                </a:solidFill>
              </a:rPr>
              <a:t> </a:t>
            </a:r>
            <a:r>
              <a:rPr lang="zh-CN" altLang="en-US" sz="2000" dirty="0"/>
              <a:t>合法标准：</a:t>
            </a:r>
            <a:r>
              <a:rPr lang="en-US" altLang="zh-CN" sz="2000" dirty="0"/>
              <a:t>by law or by regulation</a:t>
            </a:r>
          </a:p>
        </p:txBody>
      </p:sp>
      <p:sp>
        <p:nvSpPr>
          <p:cNvPr id="6" name="灯片编号占位符 5">
            <a:extLst>
              <a:ext uri="{FF2B5EF4-FFF2-40B4-BE49-F238E27FC236}">
                <a16:creationId xmlns:a16="http://schemas.microsoft.com/office/drawing/2014/main" id="{ABBABDA0-4541-468D-BD53-9D99FBD62E93}"/>
              </a:ext>
            </a:extLst>
          </p:cNvPr>
          <p:cNvSpPr>
            <a:spLocks noGrp="1"/>
          </p:cNvSpPr>
          <p:nvPr>
            <p:ph type="sldNum" sz="quarter" idx="12"/>
          </p:nvPr>
        </p:nvSpPr>
        <p:spPr/>
        <p:txBody>
          <a:bodyPr/>
          <a:lstStyle/>
          <a:p>
            <a:fld id="{174C6C9E-08BB-4DD9-9119-5940165F21B4}" type="slidenum">
              <a:rPr lang="en-US" altLang="zh-CN"/>
              <a:pPr/>
              <a:t>14</a:t>
            </a:fld>
            <a:endParaRPr lang="en-US" altLang="zh-CN"/>
          </a:p>
        </p:txBody>
      </p:sp>
      <p:sp>
        <p:nvSpPr>
          <p:cNvPr id="50176" name="Text Box 0">
            <a:extLst>
              <a:ext uri="{FF2B5EF4-FFF2-40B4-BE49-F238E27FC236}">
                <a16:creationId xmlns:a16="http://schemas.microsoft.com/office/drawing/2014/main" id="{AC73E34D-E6BB-493A-8AB3-56CCCCC1DFA0}"/>
              </a:ext>
            </a:extLst>
          </p:cNvPr>
          <p:cNvSpPr txBox="1">
            <a:spLocks noChangeArrowheads="1"/>
          </p:cNvSpPr>
          <p:nvPr/>
        </p:nvSpPr>
        <p:spPr bwMode="auto">
          <a:xfrm>
            <a:off x="5435600" y="3631684"/>
            <a:ext cx="2562268" cy="369332"/>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6000" rIns="162000" anchor="ctr" anchorCtr="1">
            <a:spAutoFit/>
          </a:bodyPr>
          <a:lstStyle/>
          <a:p>
            <a:r>
              <a:rPr lang="zh-CN" altLang="en-US">
                <a:effectLst>
                  <a:outerShdw blurRad="38100" dist="38100" dir="2700000" algn="tl">
                    <a:srgbClr val="000000"/>
                  </a:outerShdw>
                </a:effectLst>
              </a:rPr>
              <a:t>同步：</a:t>
            </a:r>
            <a:r>
              <a:rPr lang="en-US" altLang="zh-CN">
                <a:effectLst>
                  <a:outerShdw blurRad="38100" dist="38100" dir="2700000" algn="tl">
                    <a:srgbClr val="000000"/>
                  </a:outerShdw>
                </a:effectLst>
              </a:rPr>
              <a:t>Synchronization</a:t>
            </a:r>
          </a:p>
        </p:txBody>
      </p:sp>
    </p:spTree>
    <p:extLst>
      <p:ext uri="{BB962C8B-B14F-4D97-AF65-F5344CB8AC3E}">
        <p14:creationId xmlns:p14="http://schemas.microsoft.com/office/powerpoint/2010/main" val="3169021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ED123489-4A46-475B-889F-D4AE8992AD1C}"/>
              </a:ext>
            </a:extLst>
          </p:cNvPr>
          <p:cNvSpPr>
            <a:spLocks noGrp="1" noChangeArrowheads="1"/>
          </p:cNvSpPr>
          <p:nvPr>
            <p:ph type="title"/>
          </p:nvPr>
        </p:nvSpPr>
        <p:spPr>
          <a:xfrm>
            <a:off x="323850" y="381080"/>
            <a:ext cx="8496300" cy="815897"/>
          </a:xfrm>
        </p:spPr>
        <p:txBody>
          <a:bodyPr/>
          <a:lstStyle/>
          <a:p>
            <a:r>
              <a:rPr lang="en-US" altLang="zh-CN" dirty="0"/>
              <a:t>Analogy</a:t>
            </a:r>
          </a:p>
        </p:txBody>
      </p:sp>
      <p:graphicFrame>
        <p:nvGraphicFramePr>
          <p:cNvPr id="84995" name="Group 3">
            <a:extLst>
              <a:ext uri="{FF2B5EF4-FFF2-40B4-BE49-F238E27FC236}">
                <a16:creationId xmlns:a16="http://schemas.microsoft.com/office/drawing/2014/main" id="{D4CB709D-D010-453F-8BC9-03D4F493625B}"/>
              </a:ext>
            </a:extLst>
          </p:cNvPr>
          <p:cNvGraphicFramePr>
            <a:graphicFrameLocks noGrp="1"/>
          </p:cNvGraphicFramePr>
          <p:nvPr>
            <p:ph type="tbl" idx="1"/>
            <p:extLst>
              <p:ext uri="{D42A27DB-BD31-4B8C-83A1-F6EECF244321}">
                <p14:modId xmlns:p14="http://schemas.microsoft.com/office/powerpoint/2010/main" val="201548361"/>
              </p:ext>
            </p:extLst>
          </p:nvPr>
        </p:nvGraphicFramePr>
        <p:xfrm>
          <a:off x="346573" y="1492249"/>
          <a:ext cx="8496301" cy="4679879"/>
        </p:xfrm>
        <a:graphic>
          <a:graphicData uri="http://schemas.openxmlformats.org/drawingml/2006/table">
            <a:tbl>
              <a:tblPr/>
              <a:tblGrid>
                <a:gridCol w="1511300">
                  <a:extLst>
                    <a:ext uri="{9D8B030D-6E8A-4147-A177-3AD203B41FA5}">
                      <a16:colId xmlns:a16="http://schemas.microsoft.com/office/drawing/2014/main" val="3104138210"/>
                    </a:ext>
                  </a:extLst>
                </a:gridCol>
                <a:gridCol w="1657351">
                  <a:extLst>
                    <a:ext uri="{9D8B030D-6E8A-4147-A177-3AD203B41FA5}">
                      <a16:colId xmlns:a16="http://schemas.microsoft.com/office/drawing/2014/main" val="3706081403"/>
                    </a:ext>
                  </a:extLst>
                </a:gridCol>
                <a:gridCol w="1436688">
                  <a:extLst>
                    <a:ext uri="{9D8B030D-6E8A-4147-A177-3AD203B41FA5}">
                      <a16:colId xmlns:a16="http://schemas.microsoft.com/office/drawing/2014/main" val="1824166329"/>
                    </a:ext>
                  </a:extLst>
                </a:gridCol>
                <a:gridCol w="1874837">
                  <a:extLst>
                    <a:ext uri="{9D8B030D-6E8A-4147-A177-3AD203B41FA5}">
                      <a16:colId xmlns:a16="http://schemas.microsoft.com/office/drawing/2014/main" val="1929574210"/>
                    </a:ext>
                  </a:extLst>
                </a:gridCol>
                <a:gridCol w="2016125">
                  <a:extLst>
                    <a:ext uri="{9D8B030D-6E8A-4147-A177-3AD203B41FA5}">
                      <a16:colId xmlns:a16="http://schemas.microsoft.com/office/drawing/2014/main" val="1851374667"/>
                    </a:ext>
                  </a:extLst>
                </a:gridCol>
              </a:tblGrid>
              <a:tr h="726661">
                <a:tc>
                  <a:txBody>
                    <a:bodyPr/>
                    <a:lstStyle>
                      <a:lvl1pPr defTabSz="814388">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marL="563563" defTabSz="814388">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marL="1033463" defTabSz="814388">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marL="1333500" defTabSz="814388">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marL="1630363" defTabSz="814388">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marL="20875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marL="25447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marL="30019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marL="34591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814388" rtl="0" eaLnBrk="1" fontAlgn="base" latinLnBrk="0" hangingPunct="1">
                        <a:lnSpc>
                          <a:spcPct val="95000"/>
                        </a:lnSpc>
                        <a:spcBef>
                          <a:spcPct val="0"/>
                        </a:spcBef>
                        <a:spcAft>
                          <a:spcPct val="0"/>
                        </a:spcAft>
                        <a:buClr>
                          <a:schemeClr val="hlink"/>
                        </a:buClr>
                        <a:buSzPct val="65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Franklin Gothic Medium" panose="020B0603020102020204" pitchFamily="34" charset="0"/>
                          <a:ea typeface="楷体_GB2312" pitchFamily="49" charset="-122"/>
                        </a:rPr>
                        <a:t>Network</a:t>
                      </a:r>
                    </a:p>
                  </a:txBody>
                  <a:tcPr marL="72000" marR="72000" marT="72000" marB="72000" horzOverflow="overflow">
                    <a:lnL cap="flat">
                      <a:noFill/>
                    </a:lnL>
                    <a:lnR>
                      <a:noFill/>
                    </a:lnR>
                    <a:lnT cap="flat">
                      <a:noFill/>
                    </a:lnT>
                    <a:lnB>
                      <a:noFill/>
                    </a:lnB>
                    <a:lnTlToBr>
                      <a:noFill/>
                    </a:lnTlToBr>
                    <a:lnBlToTr>
                      <a:noFill/>
                    </a:lnBlToTr>
                    <a:solidFill>
                      <a:srgbClr val="FFCC00">
                        <a:alpha val="88000"/>
                      </a:srgbClr>
                    </a:solidFill>
                  </a:tcPr>
                </a:tc>
                <a:tc>
                  <a:txBody>
                    <a:bodyPr/>
                    <a:lstStyle>
                      <a:lvl1pPr defTabSz="814388">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marL="563563" defTabSz="814388">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marL="1033463" defTabSz="814388">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marL="1333500" defTabSz="814388">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marL="1630363" defTabSz="814388">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marL="20875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marL="25447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marL="30019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marL="34591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814388" rtl="0" eaLnBrk="1" fontAlgn="base" latinLnBrk="0" hangingPunct="1">
                        <a:lnSpc>
                          <a:spcPct val="95000"/>
                        </a:lnSpc>
                        <a:spcBef>
                          <a:spcPct val="0"/>
                        </a:spcBef>
                        <a:spcAft>
                          <a:spcPct val="0"/>
                        </a:spcAft>
                        <a:buClr>
                          <a:schemeClr val="hlink"/>
                        </a:buClr>
                        <a:buSzPct val="65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Franklin Gothic Medium" panose="020B0603020102020204" pitchFamily="34" charset="0"/>
                          <a:ea typeface="楷体_GB2312" pitchFamily="49" charset="-122"/>
                        </a:rPr>
                        <a:t>What is Flowing</a:t>
                      </a:r>
                    </a:p>
                  </a:txBody>
                  <a:tcPr marL="72000" marR="72000" marT="72000" marB="72000" horzOverflow="overflow">
                    <a:lnL>
                      <a:noFill/>
                    </a:lnL>
                    <a:lnR>
                      <a:noFill/>
                    </a:lnR>
                    <a:lnT cap="flat">
                      <a:noFill/>
                    </a:lnT>
                    <a:lnB>
                      <a:noFill/>
                    </a:lnB>
                    <a:lnTlToBr>
                      <a:noFill/>
                    </a:lnTlToBr>
                    <a:lnBlToTr>
                      <a:noFill/>
                    </a:lnBlToTr>
                    <a:solidFill>
                      <a:srgbClr val="FFCC00">
                        <a:alpha val="88000"/>
                      </a:srgbClr>
                    </a:solidFill>
                  </a:tcPr>
                </a:tc>
                <a:tc>
                  <a:txBody>
                    <a:bodyPr/>
                    <a:lstStyle>
                      <a:lvl1pPr defTabSz="814388">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marL="563563" defTabSz="814388">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marL="1033463" defTabSz="814388">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marL="1333500" defTabSz="814388">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marL="1630363" defTabSz="814388">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marL="20875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marL="25447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marL="30019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marL="34591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814388" rtl="0" eaLnBrk="1" fontAlgn="base" latinLnBrk="0" hangingPunct="1">
                        <a:lnSpc>
                          <a:spcPct val="95000"/>
                        </a:lnSpc>
                        <a:spcBef>
                          <a:spcPct val="0"/>
                        </a:spcBef>
                        <a:spcAft>
                          <a:spcPct val="0"/>
                        </a:spcAft>
                        <a:buClr>
                          <a:schemeClr val="hlink"/>
                        </a:buClr>
                        <a:buSzPct val="65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Franklin Gothic Medium" panose="020B0603020102020204" pitchFamily="34" charset="0"/>
                          <a:ea typeface="楷体_GB2312" pitchFamily="49" charset="-122"/>
                        </a:rPr>
                        <a:t>Different Forms</a:t>
                      </a:r>
                    </a:p>
                  </a:txBody>
                  <a:tcPr marL="72000" marR="72000" marT="72000" marB="72000" horzOverflow="overflow">
                    <a:lnL>
                      <a:noFill/>
                    </a:lnL>
                    <a:lnR>
                      <a:noFill/>
                    </a:lnR>
                    <a:lnT cap="flat">
                      <a:noFill/>
                    </a:lnT>
                    <a:lnB>
                      <a:noFill/>
                    </a:lnB>
                    <a:lnTlToBr>
                      <a:noFill/>
                    </a:lnTlToBr>
                    <a:lnBlToTr>
                      <a:noFill/>
                    </a:lnBlToTr>
                    <a:solidFill>
                      <a:srgbClr val="FFCC00">
                        <a:alpha val="88000"/>
                      </a:srgbClr>
                    </a:solidFill>
                  </a:tcPr>
                </a:tc>
                <a:tc>
                  <a:txBody>
                    <a:bodyPr/>
                    <a:lstStyle>
                      <a:lvl1pPr defTabSz="814388">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marL="563563" defTabSz="814388">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marL="1033463" defTabSz="814388">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marL="1333500" defTabSz="814388">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marL="1630363" defTabSz="814388">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marL="20875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marL="25447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marL="30019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marL="34591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814388" rtl="0" eaLnBrk="1" fontAlgn="base" latinLnBrk="0" hangingPunct="1">
                        <a:lnSpc>
                          <a:spcPct val="95000"/>
                        </a:lnSpc>
                        <a:spcBef>
                          <a:spcPct val="0"/>
                        </a:spcBef>
                        <a:spcAft>
                          <a:spcPct val="0"/>
                        </a:spcAft>
                        <a:buClr>
                          <a:schemeClr val="hlink"/>
                        </a:buClr>
                        <a:buSzPct val="65000"/>
                        <a:buFont typeface="Wingdings" panose="05000000000000000000" pitchFamily="2" charset="2"/>
                        <a:buNone/>
                        <a:tabLst/>
                      </a:pPr>
                      <a:r>
                        <a:rPr kumimoji="0" lang="en-US" altLang="zh-CN" sz="1800" b="0" i="0" u="none" strike="noStrike" cap="none" normalizeH="0" baseline="0" dirty="0">
                          <a:ln>
                            <a:noFill/>
                          </a:ln>
                          <a:solidFill>
                            <a:srgbClr val="00B0F0"/>
                          </a:solidFill>
                          <a:effectLst/>
                          <a:latin typeface="Franklin Gothic Medium" panose="020B0603020102020204" pitchFamily="34" charset="0"/>
                          <a:ea typeface="楷体_GB2312" pitchFamily="49" charset="-122"/>
                        </a:rPr>
                        <a:t>Rules</a:t>
                      </a:r>
                    </a:p>
                  </a:txBody>
                  <a:tcPr marL="72000" marR="72000" marT="72000" marB="72000" horzOverflow="overflow">
                    <a:lnL>
                      <a:noFill/>
                    </a:lnL>
                    <a:lnR>
                      <a:noFill/>
                    </a:lnR>
                    <a:lnT cap="flat">
                      <a:noFill/>
                    </a:lnT>
                    <a:lnB>
                      <a:noFill/>
                    </a:lnB>
                    <a:lnTlToBr>
                      <a:noFill/>
                    </a:lnTlToBr>
                    <a:lnBlToTr>
                      <a:noFill/>
                    </a:lnBlToTr>
                    <a:solidFill>
                      <a:srgbClr val="FFCC00">
                        <a:alpha val="88000"/>
                      </a:srgbClr>
                    </a:solidFill>
                  </a:tcPr>
                </a:tc>
                <a:tc>
                  <a:txBody>
                    <a:bodyPr/>
                    <a:lstStyle>
                      <a:lvl1pPr defTabSz="814388">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marL="563563" defTabSz="814388">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marL="1033463" defTabSz="814388">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marL="1333500" defTabSz="814388">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marL="1630363" defTabSz="814388">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marL="20875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marL="25447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marL="30019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marL="34591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814388" rtl="0" eaLnBrk="1" fontAlgn="base" latinLnBrk="0" hangingPunct="1">
                        <a:lnSpc>
                          <a:spcPct val="95000"/>
                        </a:lnSpc>
                        <a:spcBef>
                          <a:spcPct val="0"/>
                        </a:spcBef>
                        <a:spcAft>
                          <a:spcPct val="0"/>
                        </a:spcAft>
                        <a:buClr>
                          <a:schemeClr val="hlink"/>
                        </a:buClr>
                        <a:buSzPct val="65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Franklin Gothic Medium" panose="020B0603020102020204" pitchFamily="34" charset="0"/>
                          <a:ea typeface="楷体_GB2312" pitchFamily="49" charset="-122"/>
                        </a:rPr>
                        <a:t>Where</a:t>
                      </a:r>
                    </a:p>
                  </a:txBody>
                  <a:tcPr marL="72000" marR="72000" marT="72000" marB="72000" horzOverflow="overflow">
                    <a:lnL>
                      <a:noFill/>
                    </a:lnL>
                    <a:lnR cap="flat">
                      <a:noFill/>
                    </a:lnR>
                    <a:lnT cap="flat">
                      <a:noFill/>
                    </a:lnT>
                    <a:lnB>
                      <a:noFill/>
                    </a:lnB>
                    <a:lnTlToBr>
                      <a:noFill/>
                    </a:lnTlToBr>
                    <a:lnBlToTr>
                      <a:noFill/>
                    </a:lnBlToTr>
                    <a:solidFill>
                      <a:srgbClr val="FFCC00">
                        <a:alpha val="88000"/>
                      </a:srgbClr>
                    </a:solidFill>
                  </a:tcPr>
                </a:tc>
                <a:extLst>
                  <a:ext uri="{0D108BD9-81ED-4DB2-BD59-A6C34878D82A}">
                    <a16:rowId xmlns:a16="http://schemas.microsoft.com/office/drawing/2014/main" val="4057779371"/>
                  </a:ext>
                </a:extLst>
              </a:tr>
              <a:tr h="1020871">
                <a:tc>
                  <a:txBody>
                    <a:bodyPr/>
                    <a:lstStyle>
                      <a:lvl1pPr defTabSz="814388">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marL="563563" defTabSz="814388">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marL="1033463" defTabSz="814388">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marL="1333500" defTabSz="814388">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marL="1630363" defTabSz="814388">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marL="20875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marL="25447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marL="30019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marL="34591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814388" rtl="0" eaLnBrk="1" fontAlgn="base" latinLnBrk="0" hangingPunct="1">
                        <a:lnSpc>
                          <a:spcPct val="95000"/>
                        </a:lnSpc>
                        <a:spcBef>
                          <a:spcPct val="0"/>
                        </a:spcBef>
                        <a:spcAft>
                          <a:spcPct val="0"/>
                        </a:spcAft>
                        <a:buClr>
                          <a:schemeClr val="hlink"/>
                        </a:buClr>
                        <a:buSzPct val="65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Franklin Gothic Medium" panose="020B0603020102020204" pitchFamily="34" charset="0"/>
                          <a:ea typeface="楷体_GB2312" pitchFamily="49" charset="-122"/>
                        </a:rPr>
                        <a:t>Highway</a:t>
                      </a:r>
                    </a:p>
                  </a:txBody>
                  <a:tcPr marL="72000" marR="72000" marT="72000" marB="72000" horzOverflow="overflow">
                    <a:lnL cap="flat">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FFCC00">
                        <a:alpha val="88000"/>
                      </a:srgbClr>
                    </a:solidFill>
                  </a:tcPr>
                </a:tc>
                <a:tc>
                  <a:txBody>
                    <a:bodyPr/>
                    <a:lstStyle>
                      <a:lvl1pPr defTabSz="814388">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marL="563563" defTabSz="814388">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marL="1033463" defTabSz="814388">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marL="1333500" defTabSz="814388">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marL="1630363" defTabSz="814388">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marL="20875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marL="25447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marL="30019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marL="34591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814388" rtl="0" eaLnBrk="1" fontAlgn="base" latinLnBrk="0" hangingPunct="1">
                        <a:lnSpc>
                          <a:spcPct val="95000"/>
                        </a:lnSpc>
                        <a:spcBef>
                          <a:spcPct val="0"/>
                        </a:spcBef>
                        <a:spcAft>
                          <a:spcPct val="0"/>
                        </a:spcAft>
                        <a:buClr>
                          <a:schemeClr val="hlink"/>
                        </a:buClr>
                        <a:buSzPct val="65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Franklin Gothic Medium" panose="020B0603020102020204" pitchFamily="34" charset="0"/>
                          <a:ea typeface="楷体_GB2312" pitchFamily="49" charset="-122"/>
                        </a:rPr>
                        <a:t>Vehicles</a:t>
                      </a:r>
                    </a:p>
                  </a:txBody>
                  <a:tcPr marL="72000" marR="72000" marT="72000" marB="720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FFCC00">
                        <a:alpha val="88000"/>
                      </a:srgbClr>
                    </a:solidFill>
                  </a:tcPr>
                </a:tc>
                <a:tc>
                  <a:txBody>
                    <a:bodyPr/>
                    <a:lstStyle>
                      <a:lvl1pPr defTabSz="814388">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marL="563563" defTabSz="814388">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marL="1033463" defTabSz="814388">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marL="1333500" defTabSz="814388">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marL="1630363" defTabSz="814388">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marL="20875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marL="25447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marL="30019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marL="34591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814388" rtl="0" eaLnBrk="1" fontAlgn="base" latinLnBrk="0" hangingPunct="1">
                        <a:lnSpc>
                          <a:spcPct val="95000"/>
                        </a:lnSpc>
                        <a:spcBef>
                          <a:spcPct val="0"/>
                        </a:spcBef>
                        <a:spcAft>
                          <a:spcPct val="0"/>
                        </a:spcAft>
                        <a:buClr>
                          <a:schemeClr val="hlink"/>
                        </a:buClr>
                        <a:buSzPct val="65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Franklin Gothic Medium" panose="020B0603020102020204" pitchFamily="34" charset="0"/>
                          <a:ea typeface="楷体_GB2312" pitchFamily="49" charset="-122"/>
                        </a:rPr>
                        <a:t>Trucks, cars, cycles</a:t>
                      </a:r>
                    </a:p>
                  </a:txBody>
                  <a:tcPr marL="72000" marR="72000" marT="72000" marB="720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FFCC00">
                        <a:alpha val="88000"/>
                      </a:srgbClr>
                    </a:solidFill>
                  </a:tcPr>
                </a:tc>
                <a:tc>
                  <a:txBody>
                    <a:bodyPr/>
                    <a:lstStyle>
                      <a:lvl1pPr defTabSz="814388">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marL="563563" defTabSz="814388">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marL="1033463" defTabSz="814388">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marL="1333500" defTabSz="814388">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marL="1630363" defTabSz="814388">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marL="20875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marL="25447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marL="30019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marL="34591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814388" rtl="0" eaLnBrk="1" fontAlgn="base" latinLnBrk="0" hangingPunct="1">
                        <a:lnSpc>
                          <a:spcPct val="95000"/>
                        </a:lnSpc>
                        <a:spcBef>
                          <a:spcPct val="0"/>
                        </a:spcBef>
                        <a:spcAft>
                          <a:spcPct val="0"/>
                        </a:spcAft>
                        <a:buClr>
                          <a:schemeClr val="hlink"/>
                        </a:buClr>
                        <a:buSzPct val="65000"/>
                        <a:buFont typeface="Wingdings" panose="05000000000000000000" pitchFamily="2" charset="2"/>
                        <a:buNone/>
                        <a:tabLst/>
                      </a:pPr>
                      <a:r>
                        <a:rPr kumimoji="0" lang="en-US" altLang="zh-CN" sz="1800" b="0" i="0" u="none" strike="noStrike" cap="none" normalizeH="0" baseline="0" dirty="0">
                          <a:ln>
                            <a:noFill/>
                          </a:ln>
                          <a:solidFill>
                            <a:srgbClr val="00B0F0"/>
                          </a:solidFill>
                          <a:effectLst/>
                          <a:latin typeface="Franklin Gothic Medium" panose="020B0603020102020204" pitchFamily="34" charset="0"/>
                          <a:ea typeface="楷体_GB2312" pitchFamily="49" charset="-122"/>
                        </a:rPr>
                        <a:t>Traffic laws and rules for politeness</a:t>
                      </a:r>
                    </a:p>
                  </a:txBody>
                  <a:tcPr marL="72000" marR="72000" marT="72000" marB="720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FFCC00">
                        <a:alpha val="88000"/>
                      </a:srgbClr>
                    </a:solidFill>
                  </a:tcPr>
                </a:tc>
                <a:tc>
                  <a:txBody>
                    <a:bodyPr/>
                    <a:lstStyle>
                      <a:lvl1pPr defTabSz="814388">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marL="563563" defTabSz="814388">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marL="1033463" defTabSz="814388">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marL="1333500" defTabSz="814388">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marL="1630363" defTabSz="814388">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marL="20875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marL="25447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marL="30019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marL="34591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814388" rtl="0" eaLnBrk="1" fontAlgn="base" latinLnBrk="0" hangingPunct="1">
                        <a:lnSpc>
                          <a:spcPct val="95000"/>
                        </a:lnSpc>
                        <a:spcBef>
                          <a:spcPct val="0"/>
                        </a:spcBef>
                        <a:spcAft>
                          <a:spcPct val="0"/>
                        </a:spcAft>
                        <a:buClr>
                          <a:schemeClr val="hlink"/>
                        </a:buClr>
                        <a:buSzPct val="65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Franklin Gothic Medium" panose="020B0603020102020204" pitchFamily="34" charset="0"/>
                          <a:ea typeface="楷体_GB2312" pitchFamily="49" charset="-122"/>
                        </a:rPr>
                        <a:t>Roads and Highways</a:t>
                      </a:r>
                    </a:p>
                  </a:txBody>
                  <a:tcPr marL="72000" marR="72000" marT="72000" marB="72000" horzOverflow="overflow">
                    <a:lnL>
                      <a:noFill/>
                    </a:lnL>
                    <a:lnR cap="flat">
                      <a:noFill/>
                    </a:lnR>
                    <a:lnT>
                      <a:noFill/>
                    </a:lnT>
                    <a:lnB w="28575" cap="flat" cmpd="sng" algn="ctr">
                      <a:solidFill>
                        <a:schemeClr val="tx1"/>
                      </a:solidFill>
                      <a:prstDash val="solid"/>
                      <a:round/>
                      <a:headEnd type="none" w="med" len="med"/>
                      <a:tailEnd type="none" w="med" len="med"/>
                    </a:lnB>
                    <a:lnTlToBr>
                      <a:noFill/>
                    </a:lnTlToBr>
                    <a:lnBlToTr>
                      <a:noFill/>
                    </a:lnBlToTr>
                    <a:solidFill>
                      <a:srgbClr val="FFCC00">
                        <a:alpha val="88000"/>
                      </a:srgbClr>
                    </a:solidFill>
                  </a:tcPr>
                </a:tc>
                <a:extLst>
                  <a:ext uri="{0D108BD9-81ED-4DB2-BD59-A6C34878D82A}">
                    <a16:rowId xmlns:a16="http://schemas.microsoft.com/office/drawing/2014/main" val="2582389785"/>
                  </a:ext>
                </a:extLst>
              </a:tr>
              <a:tr h="1317739">
                <a:tc>
                  <a:txBody>
                    <a:bodyPr/>
                    <a:lstStyle>
                      <a:lvl1pPr defTabSz="814388">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marL="563563" defTabSz="814388">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marL="1033463" defTabSz="814388">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marL="1333500" defTabSz="814388">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marL="1630363" defTabSz="814388">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marL="20875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marL="25447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marL="30019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marL="34591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814388" rtl="0" eaLnBrk="1" fontAlgn="base" latinLnBrk="0" hangingPunct="1">
                        <a:lnSpc>
                          <a:spcPct val="95000"/>
                        </a:lnSpc>
                        <a:spcBef>
                          <a:spcPct val="0"/>
                        </a:spcBef>
                        <a:spcAft>
                          <a:spcPct val="0"/>
                        </a:spcAft>
                        <a:buClr>
                          <a:schemeClr val="hlink"/>
                        </a:buClr>
                        <a:buSzPct val="65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Franklin Gothic Medium" panose="020B0603020102020204" pitchFamily="34" charset="0"/>
                          <a:ea typeface="楷体_GB2312" pitchFamily="49" charset="-122"/>
                        </a:rPr>
                        <a:t>Postal</a:t>
                      </a:r>
                    </a:p>
                  </a:txBody>
                  <a:tcPr marL="72000" marR="72000" marT="72000" marB="72000" horzOverflow="overflow">
                    <a:lnL cap="flat">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88000"/>
                      </a:srgbClr>
                    </a:solidFill>
                  </a:tcPr>
                </a:tc>
                <a:tc>
                  <a:txBody>
                    <a:bodyPr/>
                    <a:lstStyle>
                      <a:lvl1pPr defTabSz="814388">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marL="563563" defTabSz="814388">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marL="1033463" defTabSz="814388">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marL="1333500" defTabSz="814388">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marL="1630363" defTabSz="814388">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marL="20875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marL="25447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marL="30019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marL="34591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814388" rtl="0" eaLnBrk="1" fontAlgn="base" latinLnBrk="0" hangingPunct="1">
                        <a:lnSpc>
                          <a:spcPct val="95000"/>
                        </a:lnSpc>
                        <a:spcBef>
                          <a:spcPct val="0"/>
                        </a:spcBef>
                        <a:spcAft>
                          <a:spcPct val="0"/>
                        </a:spcAft>
                        <a:buClr>
                          <a:schemeClr val="hlink"/>
                        </a:buClr>
                        <a:buSzPct val="65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Franklin Gothic Medium" panose="020B0603020102020204" pitchFamily="34" charset="0"/>
                          <a:ea typeface="楷体_GB2312" pitchFamily="49" charset="-122"/>
                        </a:rPr>
                        <a:t>Objects</a:t>
                      </a:r>
                    </a:p>
                  </a:txBody>
                  <a:tcPr marL="72000" marR="72000" marT="72000" marB="72000" horzOverflow="overflow">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88000"/>
                      </a:srgbClr>
                    </a:solidFill>
                  </a:tcPr>
                </a:tc>
                <a:tc>
                  <a:txBody>
                    <a:bodyPr/>
                    <a:lstStyle>
                      <a:lvl1pPr defTabSz="814388">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marL="563563" defTabSz="814388">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marL="1033463" defTabSz="814388">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marL="1333500" defTabSz="814388">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marL="1630363" defTabSz="814388">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marL="20875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marL="25447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marL="30019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marL="34591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814388" rtl="0" eaLnBrk="1" fontAlgn="base" latinLnBrk="0" hangingPunct="1">
                        <a:lnSpc>
                          <a:spcPct val="95000"/>
                        </a:lnSpc>
                        <a:spcBef>
                          <a:spcPct val="0"/>
                        </a:spcBef>
                        <a:spcAft>
                          <a:spcPct val="0"/>
                        </a:spcAft>
                        <a:buClr>
                          <a:schemeClr val="hlink"/>
                        </a:buClr>
                        <a:buSzPct val="65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Franklin Gothic Medium" panose="020B0603020102020204" pitchFamily="34" charset="0"/>
                          <a:ea typeface="楷体_GB2312" pitchFamily="49" charset="-122"/>
                        </a:rPr>
                        <a:t>Letters, packages</a:t>
                      </a:r>
                    </a:p>
                  </a:txBody>
                  <a:tcPr marL="72000" marR="72000" marT="72000" marB="72000" horzOverflow="overflow">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88000"/>
                      </a:srgbClr>
                    </a:solidFill>
                  </a:tcPr>
                </a:tc>
                <a:tc>
                  <a:txBody>
                    <a:bodyPr/>
                    <a:lstStyle>
                      <a:lvl1pPr defTabSz="814388">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marL="563563" defTabSz="814388">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marL="1033463" defTabSz="814388">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marL="1333500" defTabSz="814388">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marL="1630363" defTabSz="814388">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marL="20875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marL="25447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marL="30019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marL="34591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814388" rtl="0" eaLnBrk="1" fontAlgn="base" latinLnBrk="0" hangingPunct="1">
                        <a:lnSpc>
                          <a:spcPct val="95000"/>
                        </a:lnSpc>
                        <a:spcBef>
                          <a:spcPct val="0"/>
                        </a:spcBef>
                        <a:spcAft>
                          <a:spcPct val="0"/>
                        </a:spcAft>
                        <a:buClr>
                          <a:schemeClr val="hlink"/>
                        </a:buClr>
                        <a:buSzPct val="65000"/>
                        <a:buFont typeface="Wingdings" panose="05000000000000000000" pitchFamily="2" charset="2"/>
                        <a:buNone/>
                        <a:tabLst/>
                      </a:pPr>
                      <a:r>
                        <a:rPr kumimoji="0" lang="en-US" altLang="zh-CN" sz="1800" b="0" i="0" u="none" strike="noStrike" cap="none" normalizeH="0" baseline="0" dirty="0">
                          <a:ln>
                            <a:noFill/>
                          </a:ln>
                          <a:solidFill>
                            <a:srgbClr val="00B0F0"/>
                          </a:solidFill>
                          <a:effectLst/>
                          <a:latin typeface="Franklin Gothic Medium" panose="020B0603020102020204" pitchFamily="34" charset="0"/>
                          <a:ea typeface="楷体_GB2312" pitchFamily="49" charset="-122"/>
                        </a:rPr>
                        <a:t>Rules for packaging and attaching postage</a:t>
                      </a:r>
                    </a:p>
                  </a:txBody>
                  <a:tcPr marL="72000" marR="72000" marT="72000" marB="72000" horzOverflow="overflow">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88000"/>
                      </a:srgbClr>
                    </a:solidFill>
                  </a:tcPr>
                </a:tc>
                <a:tc>
                  <a:txBody>
                    <a:bodyPr/>
                    <a:lstStyle>
                      <a:lvl1pPr defTabSz="814388">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marL="563563" defTabSz="814388">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marL="1033463" defTabSz="814388">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marL="1333500" defTabSz="814388">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marL="1630363" defTabSz="814388">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marL="20875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marL="25447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marL="30019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marL="34591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814388" rtl="0" eaLnBrk="1" fontAlgn="base" latinLnBrk="0" hangingPunct="1">
                        <a:lnSpc>
                          <a:spcPct val="95000"/>
                        </a:lnSpc>
                        <a:spcBef>
                          <a:spcPct val="0"/>
                        </a:spcBef>
                        <a:spcAft>
                          <a:spcPct val="0"/>
                        </a:spcAft>
                        <a:buClr>
                          <a:schemeClr val="hlink"/>
                        </a:buClr>
                        <a:buSzPct val="65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Franklin Gothic Medium" panose="020B0603020102020204" pitchFamily="34" charset="0"/>
                          <a:ea typeface="楷体_GB2312" pitchFamily="49" charset="-122"/>
                        </a:rPr>
                        <a:t>Postal service-boxes, offices, trucks, planes, delivery people</a:t>
                      </a:r>
                    </a:p>
                  </a:txBody>
                  <a:tcPr marL="72000" marR="72000" marT="72000" marB="72000" horzOverflow="overflow">
                    <a:lnL>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88000"/>
                      </a:srgbClr>
                    </a:solidFill>
                  </a:tcPr>
                </a:tc>
                <a:extLst>
                  <a:ext uri="{0D108BD9-81ED-4DB2-BD59-A6C34878D82A}">
                    <a16:rowId xmlns:a16="http://schemas.microsoft.com/office/drawing/2014/main" val="1650489324"/>
                  </a:ext>
                </a:extLst>
              </a:tr>
              <a:tr h="1614608">
                <a:tc>
                  <a:txBody>
                    <a:bodyPr/>
                    <a:lstStyle>
                      <a:lvl1pPr defTabSz="814388">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marL="563563" defTabSz="814388">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marL="1033463" defTabSz="814388">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marL="1333500" defTabSz="814388">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marL="1630363" defTabSz="814388">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marL="20875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marL="25447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marL="30019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marL="34591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814388" rtl="0" eaLnBrk="1" fontAlgn="base" latinLnBrk="0" hangingPunct="1">
                        <a:lnSpc>
                          <a:spcPct val="95000"/>
                        </a:lnSpc>
                        <a:spcBef>
                          <a:spcPct val="0"/>
                        </a:spcBef>
                        <a:spcAft>
                          <a:spcPct val="0"/>
                        </a:spcAft>
                        <a:buClr>
                          <a:schemeClr val="hlink"/>
                        </a:buClr>
                        <a:buSzPct val="65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Franklin Gothic Medium" panose="020B0603020102020204" pitchFamily="34" charset="0"/>
                          <a:ea typeface="楷体_GB2312" pitchFamily="49" charset="-122"/>
                        </a:rPr>
                        <a:t>Telephone</a:t>
                      </a:r>
                    </a:p>
                  </a:txBody>
                  <a:tcPr marL="72000" marR="72000" marT="72000" marB="72000" horzOverflow="overflow">
                    <a:lnL cap="flat">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88000"/>
                      </a:srgbClr>
                    </a:solidFill>
                  </a:tcPr>
                </a:tc>
                <a:tc>
                  <a:txBody>
                    <a:bodyPr/>
                    <a:lstStyle>
                      <a:lvl1pPr defTabSz="814388">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marL="563563" defTabSz="814388">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marL="1033463" defTabSz="814388">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marL="1333500" defTabSz="814388">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marL="1630363" defTabSz="814388">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marL="20875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marL="25447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marL="30019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marL="34591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814388" rtl="0" eaLnBrk="1" fontAlgn="base" latinLnBrk="0" hangingPunct="1">
                        <a:lnSpc>
                          <a:spcPct val="95000"/>
                        </a:lnSpc>
                        <a:spcBef>
                          <a:spcPct val="0"/>
                        </a:spcBef>
                        <a:spcAft>
                          <a:spcPct val="0"/>
                        </a:spcAft>
                        <a:buClr>
                          <a:schemeClr val="hlink"/>
                        </a:buClr>
                        <a:buSzPct val="65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Franklin Gothic Medium" panose="020B0603020102020204" pitchFamily="34" charset="0"/>
                          <a:ea typeface="楷体_GB2312" pitchFamily="49" charset="-122"/>
                        </a:rPr>
                        <a:t>Information</a:t>
                      </a:r>
                    </a:p>
                  </a:txBody>
                  <a:tcPr marL="72000" marR="72000" marT="72000" marB="72000" horzOverflow="overflow">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88000"/>
                      </a:srgbClr>
                    </a:solidFill>
                  </a:tcPr>
                </a:tc>
                <a:tc>
                  <a:txBody>
                    <a:bodyPr/>
                    <a:lstStyle>
                      <a:lvl1pPr defTabSz="814388">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marL="563563" defTabSz="814388">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marL="1033463" defTabSz="814388">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marL="1333500" defTabSz="814388">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marL="1630363" defTabSz="814388">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marL="20875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marL="25447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marL="30019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marL="34591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814388" rtl="0" eaLnBrk="1" fontAlgn="base" latinLnBrk="0" hangingPunct="1">
                        <a:lnSpc>
                          <a:spcPct val="95000"/>
                        </a:lnSpc>
                        <a:spcBef>
                          <a:spcPct val="0"/>
                        </a:spcBef>
                        <a:spcAft>
                          <a:spcPct val="0"/>
                        </a:spcAft>
                        <a:buClr>
                          <a:schemeClr val="hlink"/>
                        </a:buClr>
                        <a:buSzPct val="65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Franklin Gothic Medium" panose="020B0603020102020204" pitchFamily="34" charset="0"/>
                          <a:ea typeface="楷体_GB2312" pitchFamily="49" charset="-122"/>
                        </a:rPr>
                        <a:t>Spoken languages</a:t>
                      </a:r>
                    </a:p>
                  </a:txBody>
                  <a:tcPr marL="72000" marR="72000" marT="72000" marB="72000" horzOverflow="overflow">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88000"/>
                      </a:srgbClr>
                    </a:solidFill>
                  </a:tcPr>
                </a:tc>
                <a:tc>
                  <a:txBody>
                    <a:bodyPr/>
                    <a:lstStyle>
                      <a:lvl1pPr defTabSz="814388">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marL="563563" defTabSz="814388">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marL="1033463" defTabSz="814388">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marL="1333500" defTabSz="814388">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marL="1630363" defTabSz="814388">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marL="20875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marL="25447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marL="30019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marL="34591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814388" rtl="0" eaLnBrk="1" fontAlgn="base" latinLnBrk="0" hangingPunct="1">
                        <a:lnSpc>
                          <a:spcPct val="95000"/>
                        </a:lnSpc>
                        <a:spcBef>
                          <a:spcPct val="0"/>
                        </a:spcBef>
                        <a:spcAft>
                          <a:spcPct val="0"/>
                        </a:spcAft>
                        <a:buClr>
                          <a:schemeClr val="hlink"/>
                        </a:buClr>
                        <a:buSzPct val="65000"/>
                        <a:buFont typeface="Wingdings" panose="05000000000000000000" pitchFamily="2" charset="2"/>
                        <a:buNone/>
                        <a:tabLst/>
                      </a:pPr>
                      <a:r>
                        <a:rPr kumimoji="0" lang="en-US" altLang="zh-CN" sz="1800" b="0" i="0" u="none" strike="noStrike" cap="none" normalizeH="0" baseline="0" dirty="0">
                          <a:ln>
                            <a:noFill/>
                          </a:ln>
                          <a:solidFill>
                            <a:srgbClr val="00B0F0"/>
                          </a:solidFill>
                          <a:effectLst/>
                          <a:latin typeface="Franklin Gothic Medium" panose="020B0603020102020204" pitchFamily="34" charset="0"/>
                          <a:ea typeface="楷体_GB2312" pitchFamily="49" charset="-122"/>
                        </a:rPr>
                        <a:t>Rules for accessing phone and rules for politeness</a:t>
                      </a:r>
                    </a:p>
                  </a:txBody>
                  <a:tcPr marL="72000" marR="72000" marT="72000" marB="72000" horzOverflow="overflow">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88000"/>
                      </a:srgbClr>
                    </a:solidFill>
                  </a:tcPr>
                </a:tc>
                <a:tc>
                  <a:txBody>
                    <a:bodyPr/>
                    <a:lstStyle>
                      <a:lvl1pPr defTabSz="814388">
                        <a:spcBef>
                          <a:spcPct val="30000"/>
                        </a:spcBef>
                        <a:buClr>
                          <a:schemeClr val="hlink"/>
                        </a:buClr>
                        <a:buSzPct val="65000"/>
                        <a:buFont typeface="Wingdings" panose="05000000000000000000" pitchFamily="2" charset="2"/>
                        <a:defRPr sz="28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1pPr>
                      <a:lvl2pPr marL="563563" defTabSz="814388">
                        <a:spcBef>
                          <a:spcPct val="20000"/>
                        </a:spcBef>
                        <a:buClr>
                          <a:schemeClr val="folHlink"/>
                        </a:buClr>
                        <a:buSzPct val="65000"/>
                        <a:buFont typeface="Wingdings" panose="05000000000000000000" pitchFamily="2" charset="2"/>
                        <a:defRPr sz="24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2pPr>
                      <a:lvl3pPr marL="1033463" defTabSz="814388">
                        <a:spcBef>
                          <a:spcPct val="20000"/>
                        </a:spcBef>
                        <a:buClr>
                          <a:schemeClr val="hlink"/>
                        </a:buClr>
                        <a:buSzPct val="65000"/>
                        <a:buFont typeface="Wingdings" panose="05000000000000000000" pitchFamily="2" charset="2"/>
                        <a:defRPr sz="2000"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3pPr>
                      <a:lvl4pPr marL="1333500" defTabSz="814388">
                        <a:spcBef>
                          <a:spcPct val="20000"/>
                        </a:spcBef>
                        <a:buClr>
                          <a:schemeClr val="fo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4pPr>
                      <a:lvl5pPr marL="1630363" defTabSz="814388">
                        <a:spcBef>
                          <a:spcPct val="20000"/>
                        </a:spcBef>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5pPr>
                      <a:lvl6pPr marL="20875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6pPr>
                      <a:lvl7pPr marL="25447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7pPr>
                      <a:lvl8pPr marL="30019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8pPr>
                      <a:lvl9pPr marL="3459163" defTabSz="814388" fontAlgn="base">
                        <a:spcBef>
                          <a:spcPct val="20000"/>
                        </a:spcBef>
                        <a:spcAft>
                          <a:spcPct val="0"/>
                        </a:spcAft>
                        <a:buClr>
                          <a:schemeClr val="hlink"/>
                        </a:buClr>
                        <a:buSzPct val="65000"/>
                        <a:buFont typeface="Wingdings" panose="05000000000000000000" pitchFamily="2" charset="2"/>
                        <a:defRPr b="1">
                          <a:solidFill>
                            <a:schemeClr val="tx1"/>
                          </a:solidFill>
                          <a:effectLst>
                            <a:outerShdw blurRad="38100" dist="38100" dir="2700000" algn="tl">
                              <a:srgbClr val="000000"/>
                            </a:outerShdw>
                          </a:effectLst>
                          <a:latin typeface="Franklin Gothic Medium" panose="020B0603020102020204" pitchFamily="34" charset="0"/>
                          <a:ea typeface="楷体_GB2312" pitchFamily="49" charset="-122"/>
                        </a:defRPr>
                      </a:lvl9pPr>
                    </a:lstStyle>
                    <a:p>
                      <a:pPr marL="0" marR="0" lvl="0" indent="0" algn="l" defTabSz="814388" rtl="0" eaLnBrk="1" fontAlgn="base" latinLnBrk="0" hangingPunct="1">
                        <a:lnSpc>
                          <a:spcPct val="95000"/>
                        </a:lnSpc>
                        <a:spcBef>
                          <a:spcPct val="0"/>
                        </a:spcBef>
                        <a:spcAft>
                          <a:spcPct val="0"/>
                        </a:spcAft>
                        <a:buClr>
                          <a:schemeClr val="hlink"/>
                        </a:buClr>
                        <a:buSzPct val="65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Franklin Gothic Medium" panose="020B0603020102020204" pitchFamily="34" charset="0"/>
                          <a:ea typeface="楷体_GB2312" pitchFamily="49" charset="-122"/>
                        </a:rPr>
                        <a:t>Phone system-wires, EM waves, etc.</a:t>
                      </a:r>
                    </a:p>
                  </a:txBody>
                  <a:tcPr marL="72000" marR="72000" marT="72000" marB="72000" horzOverflow="overflow">
                    <a:lnL>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88000"/>
                      </a:srgbClr>
                    </a:solidFill>
                  </a:tcPr>
                </a:tc>
                <a:extLst>
                  <a:ext uri="{0D108BD9-81ED-4DB2-BD59-A6C34878D82A}">
                    <a16:rowId xmlns:a16="http://schemas.microsoft.com/office/drawing/2014/main" val="4065460241"/>
                  </a:ext>
                </a:extLst>
              </a:tr>
            </a:tbl>
          </a:graphicData>
        </a:graphic>
      </p:graphicFrame>
      <p:sp>
        <p:nvSpPr>
          <p:cNvPr id="41" name="灯片编号占位符 5">
            <a:extLst>
              <a:ext uri="{FF2B5EF4-FFF2-40B4-BE49-F238E27FC236}">
                <a16:creationId xmlns:a16="http://schemas.microsoft.com/office/drawing/2014/main" id="{CF3CD519-A3F5-418A-A96A-D8BC63D8222A}"/>
              </a:ext>
            </a:extLst>
          </p:cNvPr>
          <p:cNvSpPr>
            <a:spLocks noGrp="1"/>
          </p:cNvSpPr>
          <p:nvPr>
            <p:ph type="sldNum" sz="quarter" idx="12"/>
          </p:nvPr>
        </p:nvSpPr>
        <p:spPr/>
        <p:txBody>
          <a:bodyPr/>
          <a:lstStyle/>
          <a:p>
            <a:fld id="{71443BFC-124E-4A20-ADBA-DBFD66DDF4D8}" type="slidenum">
              <a:rPr lang="en-US" altLang="zh-CN"/>
              <a:pPr/>
              <a:t>15</a:t>
            </a:fld>
            <a:endParaRPr lang="en-US" altLang="zh-CN"/>
          </a:p>
        </p:txBody>
      </p:sp>
    </p:spTree>
    <p:extLst>
      <p:ext uri="{BB962C8B-B14F-4D97-AF65-F5344CB8AC3E}">
        <p14:creationId xmlns:p14="http://schemas.microsoft.com/office/powerpoint/2010/main" val="2787388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5A88FFBF-F135-4D16-B04D-B410A5CD5D8D}"/>
              </a:ext>
            </a:extLst>
          </p:cNvPr>
          <p:cNvSpPr>
            <a:spLocks noGrp="1" noChangeArrowheads="1"/>
          </p:cNvSpPr>
          <p:nvPr>
            <p:ph type="body" sz="half" idx="4294967295"/>
          </p:nvPr>
        </p:nvSpPr>
        <p:spPr>
          <a:xfrm>
            <a:off x="457200" y="1600200"/>
            <a:ext cx="4038600" cy="4525963"/>
          </a:xfrm>
        </p:spPr>
        <p:txBody>
          <a:bodyPr/>
          <a:lstStyle/>
          <a:p>
            <a:pPr>
              <a:buFont typeface="Wingdings" panose="05000000000000000000" pitchFamily="2" charset="2"/>
              <a:buChar char="Ø"/>
            </a:pPr>
            <a:r>
              <a:rPr lang="en-US" altLang="zh-CN" sz="2800">
                <a:latin typeface="Comic Sans MS" panose="030F0702030302020204" pitchFamily="66" charset="0"/>
              </a:rPr>
              <a:t>Protocol layers</a:t>
            </a:r>
            <a:endParaRPr lang="zh-CN" altLang="en-US" sz="2800">
              <a:latin typeface="Comic Sans MS" panose="030F0702030302020204" pitchFamily="66" charset="0"/>
            </a:endParaRPr>
          </a:p>
        </p:txBody>
      </p:sp>
      <p:pic>
        <p:nvPicPr>
          <p:cNvPr id="11268" name="Picture 3">
            <a:extLst>
              <a:ext uri="{FF2B5EF4-FFF2-40B4-BE49-F238E27FC236}">
                <a16:creationId xmlns:a16="http://schemas.microsoft.com/office/drawing/2014/main" id="{1B0BBEF3-1171-4AEA-B2EA-B188F7407AC6}"/>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1952304" y="2133634"/>
            <a:ext cx="5210427" cy="4369036"/>
          </a:xfrm>
          <a:noFill/>
        </p:spPr>
      </p:pic>
      <p:sp>
        <p:nvSpPr>
          <p:cNvPr id="5" name="Rectangle 2">
            <a:extLst>
              <a:ext uri="{FF2B5EF4-FFF2-40B4-BE49-F238E27FC236}">
                <a16:creationId xmlns:a16="http://schemas.microsoft.com/office/drawing/2014/main" id="{CCB3A694-02DC-4B8D-B0A1-DBF7AD93FC2D}"/>
              </a:ext>
            </a:extLst>
          </p:cNvPr>
          <p:cNvSpPr txBox="1">
            <a:spLocks noChangeArrowheads="1"/>
          </p:cNvSpPr>
          <p:nvPr/>
        </p:nvSpPr>
        <p:spPr>
          <a:xfrm>
            <a:off x="457200" y="609674"/>
            <a:ext cx="8229600" cy="866954"/>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eaLnBrk="0" fontAlgn="base" hangingPunct="0">
              <a:spcBef>
                <a:spcPct val="0"/>
              </a:spcBef>
              <a:spcAft>
                <a:spcPct val="0"/>
              </a:spcAft>
              <a:defRPr sz="4400">
                <a:solidFill>
                  <a:schemeClr val="tx2"/>
                </a:solidFill>
                <a:latin typeface="Arial" pitchFamily="34" charset="0"/>
                <a:ea typeface="宋体" pitchFamily="2" charset="-122"/>
              </a:defRPr>
            </a:lvl6pPr>
            <a:lvl7pPr marL="914400" algn="ctr" rtl="0" eaLnBrk="0" fontAlgn="base" hangingPunct="0">
              <a:spcBef>
                <a:spcPct val="0"/>
              </a:spcBef>
              <a:spcAft>
                <a:spcPct val="0"/>
              </a:spcAft>
              <a:defRPr sz="4400">
                <a:solidFill>
                  <a:schemeClr val="tx2"/>
                </a:solidFill>
                <a:latin typeface="Arial" pitchFamily="34" charset="0"/>
                <a:ea typeface="宋体" pitchFamily="2" charset="-122"/>
              </a:defRPr>
            </a:lvl7pPr>
            <a:lvl8pPr marL="1371600" algn="ctr" rtl="0" eaLnBrk="0" fontAlgn="base" hangingPunct="0">
              <a:spcBef>
                <a:spcPct val="0"/>
              </a:spcBef>
              <a:spcAft>
                <a:spcPct val="0"/>
              </a:spcAft>
              <a:defRPr sz="4400">
                <a:solidFill>
                  <a:schemeClr val="tx2"/>
                </a:solidFill>
                <a:latin typeface="Arial" pitchFamily="34" charset="0"/>
                <a:ea typeface="宋体" pitchFamily="2" charset="-122"/>
              </a:defRPr>
            </a:lvl8pPr>
            <a:lvl9pPr marL="1828800" algn="ctr" rtl="0" eaLnBrk="0" fontAlgn="base" hangingPunct="0">
              <a:spcBef>
                <a:spcPct val="0"/>
              </a:spcBef>
              <a:spcAft>
                <a:spcPct val="0"/>
              </a:spcAft>
              <a:defRPr sz="4400">
                <a:solidFill>
                  <a:schemeClr val="tx2"/>
                </a:solidFill>
                <a:latin typeface="Arial" pitchFamily="34" charset="0"/>
                <a:ea typeface="宋体" pitchFamily="2" charset="-122"/>
              </a:defRPr>
            </a:lvl9pPr>
          </a:lstStyle>
          <a:p>
            <a:pPr>
              <a:buFontTx/>
            </a:pPr>
            <a:r>
              <a:rPr lang="en-US" altLang="zh-CN" sz="4000" kern="0"/>
              <a:t>Protocols and Standards</a:t>
            </a:r>
            <a:endParaRPr lang="en-US" altLang="zh-CN" sz="4000" kern="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p:txBody>
          <a:bodyPr/>
          <a:lstStyle/>
          <a:p>
            <a:r>
              <a:rPr lang="en-US" altLang="zh-CN" dirty="0"/>
              <a:t>2. What is computer network?</a:t>
            </a:r>
            <a:endParaRPr lang="zh-CN" altLang="en-US" dirty="0"/>
          </a:p>
        </p:txBody>
      </p:sp>
      <p:sp>
        <p:nvSpPr>
          <p:cNvPr id="3" name="内容占位符 2">
            <a:extLst>
              <a:ext uri="{FF2B5EF4-FFF2-40B4-BE49-F238E27FC236}">
                <a16:creationId xmlns:a16="http://schemas.microsoft.com/office/drawing/2014/main" id="{EBE4B16E-D5E7-4403-9948-ABA4E13554D7}"/>
              </a:ext>
            </a:extLst>
          </p:cNvPr>
          <p:cNvSpPr>
            <a:spLocks noGrp="1"/>
          </p:cNvSpPr>
          <p:nvPr>
            <p:ph idx="1"/>
          </p:nvPr>
        </p:nvSpPr>
        <p:spPr/>
        <p:txBody>
          <a:bodyPr/>
          <a:lstStyle/>
          <a:p>
            <a:r>
              <a:rPr lang="en-US" altLang="zh-CN" sz="2400" b="0" i="0" dirty="0">
                <a:solidFill>
                  <a:srgbClr val="000000"/>
                </a:solidFill>
                <a:effectLst/>
                <a:latin typeface="Microsoft YaHei" panose="020B0503020204020204" pitchFamily="34" charset="-122"/>
                <a:ea typeface="Microsoft YaHei" panose="020B0503020204020204" pitchFamily="34" charset="-122"/>
              </a:rPr>
              <a:t>The </a:t>
            </a:r>
            <a:r>
              <a:rPr lang="en-US" altLang="zh-CN" sz="2400" b="0" i="0" dirty="0">
                <a:solidFill>
                  <a:srgbClr val="00B0F0"/>
                </a:solidFill>
                <a:effectLst/>
                <a:latin typeface="Microsoft YaHei" panose="020B0503020204020204" pitchFamily="34" charset="-122"/>
                <a:ea typeface="Microsoft YaHei" panose="020B0503020204020204" pitchFamily="34" charset="-122"/>
              </a:rPr>
              <a:t>nodes</a:t>
            </a:r>
            <a:r>
              <a:rPr lang="en-US" altLang="zh-CN" sz="2400" b="0" i="0" dirty="0">
                <a:solidFill>
                  <a:srgbClr val="000000"/>
                </a:solidFill>
                <a:effectLst/>
                <a:latin typeface="Microsoft YaHei" panose="020B0503020204020204" pitchFamily="34" charset="-122"/>
                <a:ea typeface="Microsoft YaHei" panose="020B0503020204020204" pitchFamily="34" charset="-122"/>
              </a:rPr>
              <a:t> of a computer network may be classified by many means as </a:t>
            </a:r>
            <a:r>
              <a:rPr lang="en-US" altLang="zh-CN" sz="2400" b="0" i="0" dirty="0">
                <a:solidFill>
                  <a:srgbClr val="00B0F0"/>
                </a:solidFill>
                <a:effectLst/>
                <a:latin typeface="Microsoft YaHei" panose="020B0503020204020204" pitchFamily="34" charset="-122"/>
                <a:ea typeface="Microsoft YaHei" panose="020B0503020204020204" pitchFamily="34" charset="-122"/>
              </a:rPr>
              <a:t>personal computers </a:t>
            </a:r>
            <a:r>
              <a:rPr lang="en-US" altLang="zh-CN" sz="2400" b="0" i="0" dirty="0">
                <a:solidFill>
                  <a:srgbClr val="000000"/>
                </a:solidFill>
                <a:effectLst/>
                <a:latin typeface="Microsoft YaHei" panose="020B0503020204020204" pitchFamily="34" charset="-122"/>
                <a:ea typeface="Microsoft YaHei" panose="020B0503020204020204" pitchFamily="34" charset="-122"/>
              </a:rPr>
              <a:t>, </a:t>
            </a:r>
            <a:r>
              <a:rPr lang="en-US" altLang="zh-CN" sz="2400" b="0" i="0" dirty="0">
                <a:solidFill>
                  <a:srgbClr val="00B0F0"/>
                </a:solidFill>
                <a:effectLst/>
                <a:latin typeface="Microsoft YaHei" panose="020B0503020204020204" pitchFamily="34" charset="-122"/>
                <a:ea typeface="Microsoft YaHei" panose="020B0503020204020204" pitchFamily="34" charset="-122"/>
              </a:rPr>
              <a:t>servers</a:t>
            </a:r>
            <a:r>
              <a:rPr lang="en-US" altLang="zh-CN" sz="2400" b="0" i="0" dirty="0">
                <a:solidFill>
                  <a:srgbClr val="000000"/>
                </a:solidFill>
                <a:effectLst/>
                <a:latin typeface="Microsoft YaHei" panose="020B0503020204020204" pitchFamily="34" charset="-122"/>
                <a:ea typeface="Microsoft YaHei" panose="020B0503020204020204" pitchFamily="34" charset="-122"/>
              </a:rPr>
              <a:t> , </a:t>
            </a:r>
            <a:r>
              <a:rPr lang="en-US" altLang="zh-CN" sz="2400" b="0" i="0" dirty="0">
                <a:solidFill>
                  <a:srgbClr val="00B0F0"/>
                </a:solidFill>
                <a:effectLst/>
                <a:latin typeface="Microsoft YaHei" panose="020B0503020204020204" pitchFamily="34" charset="-122"/>
                <a:ea typeface="Microsoft YaHei" panose="020B0503020204020204" pitchFamily="34" charset="-122"/>
              </a:rPr>
              <a:t>networking hardware </a:t>
            </a:r>
            <a:r>
              <a:rPr lang="en-US" altLang="zh-CN" sz="2400" b="0" i="0" dirty="0">
                <a:solidFill>
                  <a:srgbClr val="000000"/>
                </a:solidFill>
                <a:effectLst/>
                <a:latin typeface="Microsoft YaHei" panose="020B0503020204020204" pitchFamily="34" charset="-122"/>
                <a:ea typeface="Microsoft YaHei" panose="020B0503020204020204" pitchFamily="34" charset="-122"/>
              </a:rPr>
              <a:t>, or general purpose hosts . They are identified by </a:t>
            </a:r>
            <a:r>
              <a:rPr lang="en-US" altLang="zh-CN" sz="2400" b="0" i="0" dirty="0">
                <a:solidFill>
                  <a:srgbClr val="00B0F0"/>
                </a:solidFill>
                <a:effectLst/>
                <a:latin typeface="Microsoft YaHei" panose="020B0503020204020204" pitchFamily="34" charset="-122"/>
                <a:ea typeface="Microsoft YaHei" panose="020B0503020204020204" pitchFamily="34" charset="-122"/>
              </a:rPr>
              <a:t>hostnames</a:t>
            </a:r>
            <a:r>
              <a:rPr lang="en-US" altLang="zh-CN" sz="2400" b="0" i="0" dirty="0">
                <a:solidFill>
                  <a:srgbClr val="000000"/>
                </a:solidFill>
                <a:effectLst/>
                <a:latin typeface="Microsoft YaHei" panose="020B0503020204020204" pitchFamily="34" charset="-122"/>
                <a:ea typeface="Microsoft YaHei" panose="020B0503020204020204" pitchFamily="34" charset="-122"/>
              </a:rPr>
              <a:t> and </a:t>
            </a:r>
            <a:r>
              <a:rPr lang="en-US" altLang="zh-CN" sz="2400" b="0" i="0" dirty="0">
                <a:solidFill>
                  <a:srgbClr val="00B0F0"/>
                </a:solidFill>
                <a:effectLst/>
                <a:latin typeface="Microsoft YaHei" panose="020B0503020204020204" pitchFamily="34" charset="-122"/>
                <a:ea typeface="Microsoft YaHei" panose="020B0503020204020204" pitchFamily="34" charset="-122"/>
              </a:rPr>
              <a:t>network</a:t>
            </a:r>
            <a:r>
              <a:rPr lang="en-US" altLang="zh-CN" sz="2400" b="0" i="0" dirty="0">
                <a:solidFill>
                  <a:srgbClr val="000000"/>
                </a:solidFill>
                <a:effectLst/>
                <a:latin typeface="Microsoft YaHei" panose="020B0503020204020204" pitchFamily="34" charset="-122"/>
                <a:ea typeface="Microsoft YaHei" panose="020B0503020204020204" pitchFamily="34" charset="-122"/>
              </a:rPr>
              <a:t> </a:t>
            </a:r>
            <a:r>
              <a:rPr lang="en-US" altLang="zh-CN" sz="2400" b="0" i="0" dirty="0">
                <a:solidFill>
                  <a:srgbClr val="00B0F0"/>
                </a:solidFill>
                <a:effectLst/>
                <a:latin typeface="Microsoft YaHei" panose="020B0503020204020204" pitchFamily="34" charset="-122"/>
                <a:ea typeface="Microsoft YaHei" panose="020B0503020204020204" pitchFamily="34" charset="-122"/>
              </a:rPr>
              <a:t>addresses</a:t>
            </a:r>
            <a:r>
              <a:rPr lang="en-US" altLang="zh-CN" sz="2400" b="0" i="0" dirty="0">
                <a:solidFill>
                  <a:srgbClr val="000000"/>
                </a:solidFill>
                <a:effectLst/>
                <a:latin typeface="Microsoft YaHei" panose="020B0503020204020204" pitchFamily="34" charset="-122"/>
                <a:ea typeface="Microsoft YaHei" panose="020B0503020204020204" pitchFamily="34" charset="-122"/>
              </a:rPr>
              <a:t>. </a:t>
            </a:r>
            <a:endParaRPr lang="zh-CN" altLang="en-US" sz="2400" dirty="0"/>
          </a:p>
        </p:txBody>
      </p:sp>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17</a:t>
            </a:fld>
            <a:endParaRPr lang="en-US" altLang="zh-CN"/>
          </a:p>
        </p:txBody>
      </p:sp>
      <p:pic>
        <p:nvPicPr>
          <p:cNvPr id="4" name="图片 3">
            <a:extLst>
              <a:ext uri="{FF2B5EF4-FFF2-40B4-BE49-F238E27FC236}">
                <a16:creationId xmlns:a16="http://schemas.microsoft.com/office/drawing/2014/main" id="{7C3DC2B4-D74A-473A-B315-CE9FF87AFAE7}"/>
              </a:ext>
            </a:extLst>
          </p:cNvPr>
          <p:cNvPicPr>
            <a:picLocks noChangeAspect="1"/>
          </p:cNvPicPr>
          <p:nvPr/>
        </p:nvPicPr>
        <p:blipFill>
          <a:blip r:embed="rId3"/>
          <a:stretch>
            <a:fillRect/>
          </a:stretch>
        </p:blipFill>
        <p:spPr>
          <a:xfrm>
            <a:off x="2133664" y="3426046"/>
            <a:ext cx="5105386" cy="3431954"/>
          </a:xfrm>
          <a:prstGeom prst="rect">
            <a:avLst/>
          </a:prstGeom>
        </p:spPr>
      </p:pic>
    </p:spTree>
    <p:extLst>
      <p:ext uri="{BB962C8B-B14F-4D97-AF65-F5344CB8AC3E}">
        <p14:creationId xmlns:p14="http://schemas.microsoft.com/office/powerpoint/2010/main" val="1509575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p:txBody>
          <a:bodyPr/>
          <a:lstStyle/>
          <a:p>
            <a:r>
              <a:rPr lang="en-US" altLang="zh-CN" dirty="0"/>
              <a:t>2. What is computer network?</a:t>
            </a:r>
            <a:endParaRPr lang="zh-CN" altLang="en-US" dirty="0"/>
          </a:p>
        </p:txBody>
      </p:sp>
      <p:sp>
        <p:nvSpPr>
          <p:cNvPr id="3" name="内容占位符 2">
            <a:extLst>
              <a:ext uri="{FF2B5EF4-FFF2-40B4-BE49-F238E27FC236}">
                <a16:creationId xmlns:a16="http://schemas.microsoft.com/office/drawing/2014/main" id="{EBE4B16E-D5E7-4403-9948-ABA4E13554D7}"/>
              </a:ext>
            </a:extLst>
          </p:cNvPr>
          <p:cNvSpPr>
            <a:spLocks noGrp="1"/>
          </p:cNvSpPr>
          <p:nvPr>
            <p:ph idx="1"/>
          </p:nvPr>
        </p:nvSpPr>
        <p:spPr/>
        <p:txBody>
          <a:bodyPr/>
          <a:lstStyle/>
          <a:p>
            <a:r>
              <a:rPr lang="en-US" altLang="zh-CN" sz="2400" b="0" i="0" dirty="0">
                <a:solidFill>
                  <a:srgbClr val="000000"/>
                </a:solidFill>
                <a:effectLst/>
                <a:latin typeface="Microsoft YaHei" panose="020B0503020204020204" pitchFamily="34" charset="-122"/>
                <a:ea typeface="Microsoft YaHei" panose="020B0503020204020204" pitchFamily="34" charset="-122"/>
              </a:rPr>
              <a:t>The </a:t>
            </a:r>
            <a:r>
              <a:rPr lang="en-US" altLang="zh-CN" sz="2400" b="0" i="0" dirty="0">
                <a:solidFill>
                  <a:srgbClr val="00B0F0"/>
                </a:solidFill>
                <a:effectLst/>
                <a:latin typeface="Microsoft YaHei" panose="020B0503020204020204" pitchFamily="34" charset="-122"/>
                <a:ea typeface="Microsoft YaHei" panose="020B0503020204020204" pitchFamily="34" charset="-122"/>
              </a:rPr>
              <a:t>interconnections</a:t>
            </a:r>
            <a:r>
              <a:rPr lang="en-US" altLang="zh-CN" sz="2400" b="0" i="0" dirty="0">
                <a:solidFill>
                  <a:srgbClr val="000000"/>
                </a:solidFill>
                <a:effectLst/>
                <a:latin typeface="Microsoft YaHei" panose="020B0503020204020204" pitchFamily="34" charset="-122"/>
                <a:ea typeface="Microsoft YaHei" panose="020B0503020204020204" pitchFamily="34" charset="-122"/>
              </a:rPr>
              <a:t> between nodes are formed from a broad spectrum of </a:t>
            </a:r>
            <a:r>
              <a:rPr lang="en-US" altLang="zh-CN" sz="2400" b="0" i="0" dirty="0">
                <a:solidFill>
                  <a:srgbClr val="00B0F0"/>
                </a:solidFill>
                <a:effectLst/>
                <a:latin typeface="Microsoft YaHei" panose="020B0503020204020204" pitchFamily="34" charset="-122"/>
                <a:ea typeface="Microsoft YaHei" panose="020B0503020204020204" pitchFamily="34" charset="-122"/>
              </a:rPr>
              <a:t>telecommunication</a:t>
            </a:r>
            <a:r>
              <a:rPr lang="en-US" altLang="zh-CN" sz="2400" b="0" i="0" dirty="0">
                <a:solidFill>
                  <a:srgbClr val="000000"/>
                </a:solidFill>
                <a:effectLst/>
                <a:latin typeface="Microsoft YaHei" panose="020B0503020204020204" pitchFamily="34" charset="-122"/>
                <a:ea typeface="Microsoft YaHei" panose="020B0503020204020204" pitchFamily="34" charset="-122"/>
              </a:rPr>
              <a:t> network technologies, based on physically wired, optical, and wireless radio-frequency methods that may be arranged in a variety of </a:t>
            </a:r>
            <a:r>
              <a:rPr lang="en-US" altLang="zh-CN" sz="2400" b="0" i="0" dirty="0">
                <a:solidFill>
                  <a:srgbClr val="00B0F0"/>
                </a:solidFill>
                <a:effectLst/>
                <a:latin typeface="Microsoft YaHei" panose="020B0503020204020204" pitchFamily="34" charset="-122"/>
                <a:ea typeface="Microsoft YaHei" panose="020B0503020204020204" pitchFamily="34" charset="-122"/>
              </a:rPr>
              <a:t>network topologies</a:t>
            </a:r>
            <a:r>
              <a:rPr lang="en-US" altLang="zh-CN" sz="2400" dirty="0">
                <a:solidFill>
                  <a:srgbClr val="00B0F0"/>
                </a:solidFill>
                <a:latin typeface="Microsoft YaHei" panose="020B0503020204020204" pitchFamily="34" charset="-122"/>
                <a:ea typeface="Microsoft YaHei" panose="020B0503020204020204" pitchFamily="34" charset="-122"/>
              </a:rPr>
              <a:t>.</a:t>
            </a:r>
            <a:endParaRPr lang="zh-CN" altLang="en-US" sz="2400" dirty="0">
              <a:solidFill>
                <a:srgbClr val="00B0F0"/>
              </a:solidFill>
            </a:endParaRPr>
          </a:p>
        </p:txBody>
      </p:sp>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18</a:t>
            </a:fld>
            <a:endParaRPr lang="en-US" altLang="zh-CN"/>
          </a:p>
        </p:txBody>
      </p:sp>
      <p:pic>
        <p:nvPicPr>
          <p:cNvPr id="4" name="图片 3">
            <a:extLst>
              <a:ext uri="{FF2B5EF4-FFF2-40B4-BE49-F238E27FC236}">
                <a16:creationId xmlns:a16="http://schemas.microsoft.com/office/drawing/2014/main" id="{B7843EE2-F4D5-4F34-99AD-0ADB7C49E409}"/>
              </a:ext>
            </a:extLst>
          </p:cNvPr>
          <p:cNvPicPr>
            <a:picLocks noChangeAspect="1"/>
          </p:cNvPicPr>
          <p:nvPr/>
        </p:nvPicPr>
        <p:blipFill>
          <a:blip r:embed="rId3"/>
          <a:stretch>
            <a:fillRect/>
          </a:stretch>
        </p:blipFill>
        <p:spPr>
          <a:xfrm>
            <a:off x="1524080" y="3514844"/>
            <a:ext cx="5943444" cy="3347933"/>
          </a:xfrm>
          <a:prstGeom prst="rect">
            <a:avLst/>
          </a:prstGeom>
        </p:spPr>
      </p:pic>
    </p:spTree>
    <p:extLst>
      <p:ext uri="{BB962C8B-B14F-4D97-AF65-F5344CB8AC3E}">
        <p14:creationId xmlns:p14="http://schemas.microsoft.com/office/powerpoint/2010/main" val="3467470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p:txBody>
          <a:bodyPr/>
          <a:lstStyle/>
          <a:p>
            <a:r>
              <a:rPr lang="en-US" altLang="zh-CN" dirty="0"/>
              <a:t>2. What is computer network?</a:t>
            </a:r>
            <a:endParaRPr lang="zh-CN" altLang="en-US" dirty="0"/>
          </a:p>
        </p:txBody>
      </p:sp>
      <p:sp>
        <p:nvSpPr>
          <p:cNvPr id="3" name="内容占位符 2">
            <a:extLst>
              <a:ext uri="{FF2B5EF4-FFF2-40B4-BE49-F238E27FC236}">
                <a16:creationId xmlns:a16="http://schemas.microsoft.com/office/drawing/2014/main" id="{EBE4B16E-D5E7-4403-9948-ABA4E13554D7}"/>
              </a:ext>
            </a:extLst>
          </p:cNvPr>
          <p:cNvSpPr>
            <a:spLocks noGrp="1"/>
          </p:cNvSpPr>
          <p:nvPr>
            <p:ph idx="1"/>
          </p:nvPr>
        </p:nvSpPr>
        <p:spPr/>
        <p:txBody>
          <a:bodyPr/>
          <a:lstStyle/>
          <a:p>
            <a:r>
              <a:rPr lang="en-US" altLang="zh-CN" sz="2400" b="0" i="0" dirty="0">
                <a:solidFill>
                  <a:srgbClr val="000000"/>
                </a:solidFill>
                <a:effectLst/>
                <a:latin typeface="Microsoft YaHei" panose="020B0503020204020204" pitchFamily="34" charset="-122"/>
                <a:ea typeface="Microsoft YaHei" panose="020B0503020204020204" pitchFamily="34" charset="-122"/>
              </a:rPr>
              <a:t>Computer networks support many </a:t>
            </a:r>
            <a:r>
              <a:rPr lang="en-US" altLang="zh-CN" sz="2400" b="0" i="0" dirty="0">
                <a:solidFill>
                  <a:srgbClr val="00B0F0"/>
                </a:solidFill>
                <a:effectLst/>
                <a:latin typeface="Microsoft YaHei" panose="020B0503020204020204" pitchFamily="34" charset="-122"/>
                <a:ea typeface="Microsoft YaHei" panose="020B0503020204020204" pitchFamily="34" charset="-122"/>
              </a:rPr>
              <a:t>applications</a:t>
            </a:r>
            <a:r>
              <a:rPr lang="en-US" altLang="zh-CN" sz="2400" b="0" i="0" dirty="0">
                <a:solidFill>
                  <a:srgbClr val="000000"/>
                </a:solidFill>
                <a:effectLst/>
                <a:latin typeface="Microsoft YaHei" panose="020B0503020204020204" pitchFamily="34" charset="-122"/>
                <a:ea typeface="Microsoft YaHei" panose="020B0503020204020204" pitchFamily="34" charset="-122"/>
              </a:rPr>
              <a:t> and </a:t>
            </a:r>
            <a:r>
              <a:rPr lang="en-US" altLang="zh-CN" sz="2400" b="0" i="0" dirty="0">
                <a:solidFill>
                  <a:srgbClr val="00B0F0"/>
                </a:solidFill>
                <a:effectLst/>
                <a:latin typeface="Microsoft YaHei" panose="020B0503020204020204" pitchFamily="34" charset="-122"/>
                <a:ea typeface="Microsoft YaHei" panose="020B0503020204020204" pitchFamily="34" charset="-122"/>
              </a:rPr>
              <a:t>services</a:t>
            </a:r>
            <a:r>
              <a:rPr lang="en-US" altLang="zh-CN" sz="2400" b="0" i="0" dirty="0">
                <a:solidFill>
                  <a:srgbClr val="000000"/>
                </a:solidFill>
                <a:effectLst/>
                <a:latin typeface="Microsoft YaHei" panose="020B0503020204020204" pitchFamily="34" charset="-122"/>
                <a:ea typeface="Microsoft YaHei" panose="020B0503020204020204" pitchFamily="34" charset="-122"/>
              </a:rPr>
              <a:t> , such as access to the </a:t>
            </a:r>
            <a:r>
              <a:rPr lang="en-US" altLang="zh-CN" sz="2400" b="0" i="0" dirty="0">
                <a:solidFill>
                  <a:srgbClr val="00B0F0"/>
                </a:solidFill>
                <a:effectLst/>
                <a:latin typeface="Microsoft YaHei" panose="020B0503020204020204" pitchFamily="34" charset="-122"/>
                <a:ea typeface="Microsoft YaHei" panose="020B0503020204020204" pitchFamily="34" charset="-122"/>
              </a:rPr>
              <a:t>World Wide Web </a:t>
            </a:r>
            <a:r>
              <a:rPr lang="en-US" altLang="zh-CN" sz="2400" b="0" i="0" dirty="0">
                <a:solidFill>
                  <a:srgbClr val="000000"/>
                </a:solidFill>
                <a:effectLst/>
                <a:latin typeface="Microsoft YaHei" panose="020B0503020204020204" pitchFamily="34" charset="-122"/>
                <a:ea typeface="Microsoft YaHei" panose="020B0503020204020204" pitchFamily="34" charset="-122"/>
              </a:rPr>
              <a:t>, digital </a:t>
            </a:r>
            <a:r>
              <a:rPr lang="en-US" altLang="zh-CN" sz="2400" b="0" i="0" dirty="0">
                <a:solidFill>
                  <a:srgbClr val="00B0F0"/>
                </a:solidFill>
                <a:effectLst/>
                <a:latin typeface="Microsoft YaHei" panose="020B0503020204020204" pitchFamily="34" charset="-122"/>
                <a:ea typeface="Microsoft YaHei" panose="020B0503020204020204" pitchFamily="34" charset="-122"/>
              </a:rPr>
              <a:t>video</a:t>
            </a:r>
            <a:r>
              <a:rPr lang="en-US" altLang="zh-CN" sz="2400" b="0" i="0" dirty="0">
                <a:solidFill>
                  <a:srgbClr val="000000"/>
                </a:solidFill>
                <a:effectLst/>
                <a:latin typeface="Microsoft YaHei" panose="020B0503020204020204" pitchFamily="34" charset="-122"/>
                <a:ea typeface="Microsoft YaHei" panose="020B0503020204020204" pitchFamily="34" charset="-122"/>
              </a:rPr>
              <a:t> , digital </a:t>
            </a:r>
            <a:r>
              <a:rPr lang="en-US" altLang="zh-CN" sz="2400" b="0" i="0" dirty="0">
                <a:solidFill>
                  <a:srgbClr val="00B0F0"/>
                </a:solidFill>
                <a:effectLst/>
                <a:latin typeface="Microsoft YaHei" panose="020B0503020204020204" pitchFamily="34" charset="-122"/>
                <a:ea typeface="Microsoft YaHei" panose="020B0503020204020204" pitchFamily="34" charset="-122"/>
              </a:rPr>
              <a:t>audio</a:t>
            </a:r>
            <a:r>
              <a:rPr lang="en-US" altLang="zh-CN" sz="2400" b="0" i="0" dirty="0">
                <a:solidFill>
                  <a:srgbClr val="000000"/>
                </a:solidFill>
                <a:effectLst/>
                <a:latin typeface="Microsoft YaHei" panose="020B0503020204020204" pitchFamily="34" charset="-122"/>
                <a:ea typeface="Microsoft YaHei" panose="020B0503020204020204" pitchFamily="34" charset="-122"/>
              </a:rPr>
              <a:t> , shared use of application and </a:t>
            </a:r>
            <a:r>
              <a:rPr lang="en-US" altLang="zh-CN" sz="2400" b="0" i="0" dirty="0">
                <a:solidFill>
                  <a:srgbClr val="00B0F0"/>
                </a:solidFill>
                <a:effectLst/>
                <a:latin typeface="Microsoft YaHei" panose="020B0503020204020204" pitchFamily="34" charset="-122"/>
                <a:ea typeface="Microsoft YaHei" panose="020B0503020204020204" pitchFamily="34" charset="-122"/>
              </a:rPr>
              <a:t>storage</a:t>
            </a:r>
            <a:r>
              <a:rPr lang="en-US" altLang="zh-CN" sz="2400" b="0" i="0" dirty="0">
                <a:solidFill>
                  <a:srgbClr val="000000"/>
                </a:solidFill>
                <a:effectLst/>
                <a:latin typeface="Microsoft YaHei" panose="020B0503020204020204" pitchFamily="34" charset="-122"/>
                <a:ea typeface="Microsoft YaHei" panose="020B0503020204020204" pitchFamily="34" charset="-122"/>
              </a:rPr>
              <a:t> </a:t>
            </a:r>
            <a:r>
              <a:rPr lang="en-US" altLang="zh-CN" sz="2400" b="0" i="0" dirty="0">
                <a:solidFill>
                  <a:srgbClr val="00B0F0"/>
                </a:solidFill>
                <a:effectLst/>
                <a:latin typeface="Microsoft YaHei" panose="020B0503020204020204" pitchFamily="34" charset="-122"/>
                <a:ea typeface="Microsoft YaHei" panose="020B0503020204020204" pitchFamily="34" charset="-122"/>
              </a:rPr>
              <a:t>servers</a:t>
            </a:r>
            <a:r>
              <a:rPr lang="en-US" altLang="zh-CN" sz="2400" b="0" i="0" dirty="0">
                <a:solidFill>
                  <a:srgbClr val="000000"/>
                </a:solidFill>
                <a:effectLst/>
                <a:latin typeface="Microsoft YaHei" panose="020B0503020204020204" pitchFamily="34" charset="-122"/>
                <a:ea typeface="Microsoft YaHei" panose="020B0503020204020204" pitchFamily="34" charset="-122"/>
              </a:rPr>
              <a:t> , printers and so on</a:t>
            </a:r>
            <a:r>
              <a:rPr lang="en-US" altLang="zh-CN" sz="2400" dirty="0">
                <a:solidFill>
                  <a:srgbClr val="000000"/>
                </a:solidFill>
                <a:latin typeface="Microsoft YaHei" panose="020B0503020204020204" pitchFamily="34" charset="-122"/>
                <a:ea typeface="Microsoft YaHei" panose="020B0503020204020204" pitchFamily="34" charset="-122"/>
              </a:rPr>
              <a:t>.</a:t>
            </a:r>
            <a:endParaRPr lang="zh-CN" altLang="en-US" sz="2400" dirty="0">
              <a:solidFill>
                <a:srgbClr val="00B0F0"/>
              </a:solidFill>
            </a:endParaRPr>
          </a:p>
        </p:txBody>
      </p:sp>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19</a:t>
            </a:fld>
            <a:endParaRPr lang="en-US" altLang="zh-CN"/>
          </a:p>
        </p:txBody>
      </p:sp>
      <p:pic>
        <p:nvPicPr>
          <p:cNvPr id="4" name="图片 3">
            <a:extLst>
              <a:ext uri="{FF2B5EF4-FFF2-40B4-BE49-F238E27FC236}">
                <a16:creationId xmlns:a16="http://schemas.microsoft.com/office/drawing/2014/main" id="{E40BA0B6-1E62-47C6-B969-84D616801B42}"/>
              </a:ext>
            </a:extLst>
          </p:cNvPr>
          <p:cNvPicPr>
            <a:picLocks noChangeAspect="1"/>
          </p:cNvPicPr>
          <p:nvPr/>
        </p:nvPicPr>
        <p:blipFill>
          <a:blip r:embed="rId3"/>
          <a:stretch>
            <a:fillRect/>
          </a:stretch>
        </p:blipFill>
        <p:spPr>
          <a:xfrm>
            <a:off x="533506" y="3077360"/>
            <a:ext cx="8096250" cy="3781425"/>
          </a:xfrm>
          <a:prstGeom prst="rect">
            <a:avLst/>
          </a:prstGeom>
        </p:spPr>
      </p:pic>
    </p:spTree>
    <p:extLst>
      <p:ext uri="{BB962C8B-B14F-4D97-AF65-F5344CB8AC3E}">
        <p14:creationId xmlns:p14="http://schemas.microsoft.com/office/powerpoint/2010/main" val="3685838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a:extLst>
              <a:ext uri="{FF2B5EF4-FFF2-40B4-BE49-F238E27FC236}">
                <a16:creationId xmlns:a16="http://schemas.microsoft.com/office/drawing/2014/main" id="{C3A62F14-4734-41D8-90C9-D87F418BA741}"/>
              </a:ext>
            </a:extLst>
          </p:cNvPr>
          <p:cNvSpPr>
            <a:spLocks noGrp="1" noChangeArrowheads="1"/>
          </p:cNvSpPr>
          <p:nvPr>
            <p:ph type="title"/>
          </p:nvPr>
        </p:nvSpPr>
        <p:spPr/>
        <p:txBody>
          <a:bodyPr/>
          <a:lstStyle/>
          <a:p>
            <a:r>
              <a:rPr lang="en-US" altLang="zh-CN">
                <a:latin typeface="Comic Sans MS" panose="030F0702030302020204" pitchFamily="66" charset="0"/>
              </a:rPr>
              <a:t>Chapter 1   Introduction</a:t>
            </a:r>
          </a:p>
        </p:txBody>
      </p:sp>
      <p:sp>
        <p:nvSpPr>
          <p:cNvPr id="12294" name="Rectangle 6">
            <a:extLst>
              <a:ext uri="{FF2B5EF4-FFF2-40B4-BE49-F238E27FC236}">
                <a16:creationId xmlns:a16="http://schemas.microsoft.com/office/drawing/2014/main" id="{04D77590-CC55-4912-9701-3F6E7D1EB5AD}"/>
              </a:ext>
            </a:extLst>
          </p:cNvPr>
          <p:cNvSpPr>
            <a:spLocks noGrp="1" noChangeArrowheads="1"/>
          </p:cNvSpPr>
          <p:nvPr>
            <p:ph idx="1"/>
          </p:nvPr>
        </p:nvSpPr>
        <p:spPr>
          <a:xfrm>
            <a:off x="457200" y="1492253"/>
            <a:ext cx="8610481" cy="4816475"/>
          </a:xfrm>
        </p:spPr>
        <p:txBody>
          <a:bodyPr/>
          <a:lstStyle/>
          <a:p>
            <a:pPr marL="0" indent="0">
              <a:spcAft>
                <a:spcPct val="50000"/>
              </a:spcAft>
              <a:buNone/>
            </a:pPr>
            <a:r>
              <a:rPr lang="en-US" altLang="zh-CN" sz="2800" dirty="0">
                <a:latin typeface="Comic Sans MS" panose="030F0702030302020204" pitchFamily="66" charset="0"/>
              </a:rPr>
              <a:t>1. What is a network</a:t>
            </a:r>
            <a:r>
              <a:rPr lang="zh-CN" altLang="en-US" sz="2800" dirty="0">
                <a:latin typeface="Comic Sans MS" panose="030F0702030302020204" pitchFamily="66" charset="0"/>
              </a:rPr>
              <a:t>？</a:t>
            </a:r>
            <a:endParaRPr lang="en-US" altLang="zh-CN" sz="2800" dirty="0">
              <a:latin typeface="Comic Sans MS" panose="030F0702030302020204" pitchFamily="66" charset="0"/>
            </a:endParaRPr>
          </a:p>
          <a:p>
            <a:pPr marL="0" indent="0">
              <a:spcAft>
                <a:spcPct val="50000"/>
              </a:spcAft>
              <a:buNone/>
            </a:pPr>
            <a:r>
              <a:rPr lang="en-US" altLang="zh-CN" sz="2800" dirty="0">
                <a:latin typeface="Comic Sans MS" panose="030F0702030302020204" pitchFamily="66" charset="0"/>
              </a:rPr>
              <a:t>2. What is computer network?</a:t>
            </a:r>
          </a:p>
          <a:p>
            <a:pPr marL="0" indent="0">
              <a:spcAft>
                <a:spcPct val="50000"/>
              </a:spcAft>
              <a:buNone/>
            </a:pPr>
            <a:r>
              <a:rPr lang="en-US" altLang="zh-CN" sz="2800" dirty="0">
                <a:latin typeface="Comic Sans MS" panose="030F0702030302020204" pitchFamily="66" charset="0"/>
              </a:rPr>
              <a:t>3. What is the design principal of network?</a:t>
            </a:r>
          </a:p>
          <a:p>
            <a:pPr marL="0" indent="0">
              <a:spcAft>
                <a:spcPct val="50000"/>
              </a:spcAft>
              <a:buNone/>
            </a:pPr>
            <a:r>
              <a:rPr lang="en-US" altLang="zh-CN" sz="2800" dirty="0">
                <a:latin typeface="Comic Sans MS" panose="030F0702030302020204" pitchFamily="66" charset="0"/>
              </a:rPr>
              <a:t>4. What is advanced network</a:t>
            </a:r>
            <a:r>
              <a:rPr lang="zh-CN" altLang="en-US" sz="2800" dirty="0">
                <a:latin typeface="Comic Sans MS" panose="030F0702030302020204" pitchFamily="66" charset="0"/>
              </a:rPr>
              <a:t>？</a:t>
            </a:r>
            <a:endParaRPr lang="en-US" altLang="zh-CN" sz="2800" dirty="0">
              <a:latin typeface="Comic Sans MS" panose="030F0702030302020204" pitchFamily="66" charset="0"/>
            </a:endParaRPr>
          </a:p>
          <a:p>
            <a:pPr marL="0" indent="0">
              <a:spcAft>
                <a:spcPct val="50000"/>
              </a:spcAft>
              <a:buNone/>
            </a:pPr>
            <a:r>
              <a:rPr lang="en-US" altLang="zh-CN" sz="2800" dirty="0">
                <a:latin typeface="Comic Sans MS" panose="030F0702030302020204" pitchFamily="66" charset="0"/>
              </a:rPr>
              <a:t>5. Syllabus</a:t>
            </a:r>
          </a:p>
        </p:txBody>
      </p:sp>
      <p:sp>
        <p:nvSpPr>
          <p:cNvPr id="5" name="灯片编号占位符 5">
            <a:extLst>
              <a:ext uri="{FF2B5EF4-FFF2-40B4-BE49-F238E27FC236}">
                <a16:creationId xmlns:a16="http://schemas.microsoft.com/office/drawing/2014/main" id="{6689B8E0-03C4-4E7A-856F-1D7EA61045A8}"/>
              </a:ext>
            </a:extLst>
          </p:cNvPr>
          <p:cNvSpPr>
            <a:spLocks noGrp="1"/>
          </p:cNvSpPr>
          <p:nvPr>
            <p:ph type="sldNum" sz="quarter" idx="12"/>
          </p:nvPr>
        </p:nvSpPr>
        <p:spPr/>
        <p:txBody>
          <a:bodyPr/>
          <a:lstStyle/>
          <a:p>
            <a:fld id="{6E3C3CB9-220A-4D3A-B4D0-BD31ADCB4F47}" type="slidenum">
              <a:rPr lang="en-US" altLang="zh-CN">
                <a:latin typeface="Comic Sans MS" panose="030F0702030302020204" pitchFamily="66" charset="0"/>
              </a:rPr>
              <a:pPr/>
              <a:t>2</a:t>
            </a:fld>
            <a:endParaRPr lang="en-US" altLang="zh-CN">
              <a:latin typeface="Comic Sans MS" panose="030F0702030302020204" pitchFamily="66"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p:txBody>
          <a:bodyPr/>
          <a:lstStyle/>
          <a:p>
            <a:r>
              <a:rPr lang="en-US" altLang="zh-CN" dirty="0"/>
              <a:t>2. What is computer network?</a:t>
            </a:r>
            <a:endParaRPr lang="zh-CN" altLang="en-US" dirty="0"/>
          </a:p>
        </p:txBody>
      </p:sp>
      <p:pic>
        <p:nvPicPr>
          <p:cNvPr id="4" name="内容占位符 3">
            <a:extLst>
              <a:ext uri="{FF2B5EF4-FFF2-40B4-BE49-F238E27FC236}">
                <a16:creationId xmlns:a16="http://schemas.microsoft.com/office/drawing/2014/main" id="{AA6F6153-7FF0-4AC3-A1E2-42289329A4D7}"/>
              </a:ext>
            </a:extLst>
          </p:cNvPr>
          <p:cNvPicPr>
            <a:picLocks noGrp="1" noChangeAspect="1"/>
          </p:cNvPicPr>
          <p:nvPr>
            <p:ph idx="1"/>
          </p:nvPr>
        </p:nvPicPr>
        <p:blipFill>
          <a:blip r:embed="rId2"/>
          <a:stretch>
            <a:fillRect/>
          </a:stretch>
        </p:blipFill>
        <p:spPr>
          <a:xfrm>
            <a:off x="2087736" y="1470844"/>
            <a:ext cx="5107087" cy="4852838"/>
          </a:xfrm>
          <a:prstGeom prst="rect">
            <a:avLst/>
          </a:prstGeom>
        </p:spPr>
      </p:pic>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20</a:t>
            </a:fld>
            <a:endParaRPr lang="en-US" altLang="zh-CN"/>
          </a:p>
        </p:txBody>
      </p:sp>
    </p:spTree>
    <p:extLst>
      <p:ext uri="{BB962C8B-B14F-4D97-AF65-F5344CB8AC3E}">
        <p14:creationId xmlns:p14="http://schemas.microsoft.com/office/powerpoint/2010/main" val="2318919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p:txBody>
          <a:bodyPr/>
          <a:lstStyle/>
          <a:p>
            <a:r>
              <a:rPr lang="en-US" altLang="zh-CN" dirty="0"/>
              <a:t>2. What is computer network?</a:t>
            </a:r>
            <a:endParaRPr lang="zh-CN" altLang="en-US" dirty="0"/>
          </a:p>
        </p:txBody>
      </p:sp>
      <p:sp>
        <p:nvSpPr>
          <p:cNvPr id="3" name="内容占位符 2">
            <a:extLst>
              <a:ext uri="{FF2B5EF4-FFF2-40B4-BE49-F238E27FC236}">
                <a16:creationId xmlns:a16="http://schemas.microsoft.com/office/drawing/2014/main" id="{EBE4B16E-D5E7-4403-9948-ABA4E13554D7}"/>
              </a:ext>
            </a:extLst>
          </p:cNvPr>
          <p:cNvSpPr>
            <a:spLocks noGrp="1"/>
          </p:cNvSpPr>
          <p:nvPr>
            <p:ph idx="1"/>
          </p:nvPr>
        </p:nvSpPr>
        <p:spPr/>
        <p:txBody>
          <a:bodyPr/>
          <a:lstStyle/>
          <a:p>
            <a:r>
              <a:rPr lang="en-US" altLang="zh-CN" sz="3200" dirty="0"/>
              <a:t>Nodes, Connections, Transport</a:t>
            </a:r>
            <a:endParaRPr lang="zh-CN" altLang="en-US" sz="3200" dirty="0"/>
          </a:p>
          <a:p>
            <a:endParaRPr lang="zh-CN" altLang="en-US" dirty="0"/>
          </a:p>
        </p:txBody>
      </p:sp>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21</a:t>
            </a:fld>
            <a:endParaRPr lang="en-US" altLang="zh-CN"/>
          </a:p>
        </p:txBody>
      </p:sp>
      <p:pic>
        <p:nvPicPr>
          <p:cNvPr id="4" name="图片 3">
            <a:extLst>
              <a:ext uri="{FF2B5EF4-FFF2-40B4-BE49-F238E27FC236}">
                <a16:creationId xmlns:a16="http://schemas.microsoft.com/office/drawing/2014/main" id="{835A790F-4A07-471E-B5CD-84E6BF97D5D4}"/>
              </a:ext>
            </a:extLst>
          </p:cNvPr>
          <p:cNvPicPr>
            <a:picLocks noChangeAspect="1"/>
          </p:cNvPicPr>
          <p:nvPr/>
        </p:nvPicPr>
        <p:blipFill>
          <a:blip r:embed="rId2"/>
          <a:stretch>
            <a:fillRect/>
          </a:stretch>
        </p:blipFill>
        <p:spPr>
          <a:xfrm>
            <a:off x="5660197" y="2843308"/>
            <a:ext cx="3255305" cy="2438336"/>
          </a:xfrm>
          <a:prstGeom prst="rect">
            <a:avLst/>
          </a:prstGeom>
        </p:spPr>
      </p:pic>
      <p:pic>
        <p:nvPicPr>
          <p:cNvPr id="6" name="图片 5">
            <a:extLst>
              <a:ext uri="{FF2B5EF4-FFF2-40B4-BE49-F238E27FC236}">
                <a16:creationId xmlns:a16="http://schemas.microsoft.com/office/drawing/2014/main" id="{A9E591A9-5456-4D1E-B23F-0E696AB48EDB}"/>
              </a:ext>
            </a:extLst>
          </p:cNvPr>
          <p:cNvPicPr>
            <a:picLocks noChangeAspect="1"/>
          </p:cNvPicPr>
          <p:nvPr/>
        </p:nvPicPr>
        <p:blipFill>
          <a:blip r:embed="rId3"/>
          <a:stretch>
            <a:fillRect/>
          </a:stretch>
        </p:blipFill>
        <p:spPr>
          <a:xfrm>
            <a:off x="228498" y="2858895"/>
            <a:ext cx="3657504" cy="2438336"/>
          </a:xfrm>
          <a:prstGeom prst="rect">
            <a:avLst/>
          </a:prstGeom>
        </p:spPr>
      </p:pic>
      <p:sp>
        <p:nvSpPr>
          <p:cNvPr id="7" name="文本框 6">
            <a:extLst>
              <a:ext uri="{FF2B5EF4-FFF2-40B4-BE49-F238E27FC236}">
                <a16:creationId xmlns:a16="http://schemas.microsoft.com/office/drawing/2014/main" id="{CD5E3291-5DEB-4248-9B7A-21B62C0814C6}"/>
              </a:ext>
            </a:extLst>
          </p:cNvPr>
          <p:cNvSpPr txBox="1"/>
          <p:nvPr/>
        </p:nvSpPr>
        <p:spPr>
          <a:xfrm>
            <a:off x="4191010" y="3352802"/>
            <a:ext cx="1066990" cy="1323439"/>
          </a:xfrm>
          <a:prstGeom prst="rect">
            <a:avLst/>
          </a:prstGeom>
          <a:noFill/>
        </p:spPr>
        <p:txBody>
          <a:bodyPr wrap="square" rtlCol="0">
            <a:spAutoFit/>
          </a:bodyPr>
          <a:lstStyle/>
          <a:p>
            <a:r>
              <a:rPr lang="en-US" altLang="zh-CN" sz="2000" dirty="0"/>
              <a:t>Encode</a:t>
            </a:r>
          </a:p>
          <a:p>
            <a:endParaRPr lang="en-US" altLang="zh-CN" sz="2000" dirty="0"/>
          </a:p>
          <a:p>
            <a:endParaRPr lang="en-US" altLang="zh-CN" sz="2000" dirty="0"/>
          </a:p>
          <a:p>
            <a:r>
              <a:rPr lang="en-US" altLang="zh-CN" sz="2000" dirty="0"/>
              <a:t>Decode</a:t>
            </a:r>
            <a:endParaRPr lang="zh-CN" altLang="en-US" sz="2000" dirty="0"/>
          </a:p>
        </p:txBody>
      </p:sp>
      <p:sp>
        <p:nvSpPr>
          <p:cNvPr id="8" name="箭头: 右 7">
            <a:extLst>
              <a:ext uri="{FF2B5EF4-FFF2-40B4-BE49-F238E27FC236}">
                <a16:creationId xmlns:a16="http://schemas.microsoft.com/office/drawing/2014/main" id="{4F8A2067-4D98-4BF8-A1A1-3E04FE57F333}"/>
              </a:ext>
            </a:extLst>
          </p:cNvPr>
          <p:cNvSpPr/>
          <p:nvPr/>
        </p:nvSpPr>
        <p:spPr bwMode="auto">
          <a:xfrm>
            <a:off x="4067064" y="3600664"/>
            <a:ext cx="1392881" cy="38099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 name="箭头: 左 8">
            <a:extLst>
              <a:ext uri="{FF2B5EF4-FFF2-40B4-BE49-F238E27FC236}">
                <a16:creationId xmlns:a16="http://schemas.microsoft.com/office/drawing/2014/main" id="{36C5FA57-6AA8-4D22-BA0B-3ED7A783E2DF}"/>
              </a:ext>
            </a:extLst>
          </p:cNvPr>
          <p:cNvSpPr/>
          <p:nvPr/>
        </p:nvSpPr>
        <p:spPr bwMode="auto">
          <a:xfrm>
            <a:off x="4042289" y="4543113"/>
            <a:ext cx="1364431" cy="38099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2211019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a:extLst>
              <a:ext uri="{FF2B5EF4-FFF2-40B4-BE49-F238E27FC236}">
                <a16:creationId xmlns:a16="http://schemas.microsoft.com/office/drawing/2014/main" id="{C3A62F14-4734-41D8-90C9-D87F418BA741}"/>
              </a:ext>
            </a:extLst>
          </p:cNvPr>
          <p:cNvSpPr>
            <a:spLocks noGrp="1" noChangeArrowheads="1"/>
          </p:cNvSpPr>
          <p:nvPr>
            <p:ph type="title"/>
          </p:nvPr>
        </p:nvSpPr>
        <p:spPr/>
        <p:txBody>
          <a:bodyPr/>
          <a:lstStyle/>
          <a:p>
            <a:r>
              <a:rPr lang="en-US" altLang="zh-CN">
                <a:latin typeface="Comic Sans MS" panose="030F0702030302020204" pitchFamily="66" charset="0"/>
              </a:rPr>
              <a:t>Chapter 1   Introduction</a:t>
            </a:r>
          </a:p>
        </p:txBody>
      </p:sp>
      <p:sp>
        <p:nvSpPr>
          <p:cNvPr id="12294" name="Rectangle 6">
            <a:extLst>
              <a:ext uri="{FF2B5EF4-FFF2-40B4-BE49-F238E27FC236}">
                <a16:creationId xmlns:a16="http://schemas.microsoft.com/office/drawing/2014/main" id="{04D77590-CC55-4912-9701-3F6E7D1EB5AD}"/>
              </a:ext>
            </a:extLst>
          </p:cNvPr>
          <p:cNvSpPr>
            <a:spLocks noGrp="1" noChangeArrowheads="1"/>
          </p:cNvSpPr>
          <p:nvPr>
            <p:ph idx="1"/>
          </p:nvPr>
        </p:nvSpPr>
        <p:spPr>
          <a:xfrm>
            <a:off x="457200" y="1492253"/>
            <a:ext cx="8610481" cy="4816475"/>
          </a:xfrm>
        </p:spPr>
        <p:txBody>
          <a:bodyPr/>
          <a:lstStyle/>
          <a:p>
            <a:pPr marL="0" indent="0">
              <a:spcAft>
                <a:spcPct val="50000"/>
              </a:spcAft>
              <a:buNone/>
            </a:pPr>
            <a:r>
              <a:rPr lang="en-US" altLang="zh-CN" sz="2800" dirty="0">
                <a:solidFill>
                  <a:schemeClr val="bg1">
                    <a:lumMod val="65000"/>
                  </a:schemeClr>
                </a:solidFill>
                <a:latin typeface="Comic Sans MS" panose="030F0702030302020204" pitchFamily="66" charset="0"/>
              </a:rPr>
              <a:t>1. What is a network</a:t>
            </a:r>
            <a:r>
              <a:rPr lang="zh-CN" altLang="en-US" sz="2800" dirty="0">
                <a:solidFill>
                  <a:schemeClr val="bg1">
                    <a:lumMod val="65000"/>
                  </a:schemeClr>
                </a:solidFill>
                <a:latin typeface="Comic Sans MS" panose="030F0702030302020204" pitchFamily="66" charset="0"/>
              </a:rPr>
              <a:t>？</a:t>
            </a:r>
            <a:endParaRPr lang="en-US" altLang="zh-CN" sz="2800" dirty="0">
              <a:solidFill>
                <a:schemeClr val="bg1">
                  <a:lumMod val="65000"/>
                </a:schemeClr>
              </a:solidFill>
              <a:latin typeface="Comic Sans MS" panose="030F0702030302020204" pitchFamily="66" charset="0"/>
            </a:endParaRPr>
          </a:p>
          <a:p>
            <a:pPr marL="0" indent="0">
              <a:spcAft>
                <a:spcPct val="50000"/>
              </a:spcAft>
              <a:buNone/>
            </a:pPr>
            <a:r>
              <a:rPr lang="en-US" altLang="zh-CN" sz="2800" dirty="0">
                <a:solidFill>
                  <a:schemeClr val="bg1">
                    <a:lumMod val="65000"/>
                  </a:schemeClr>
                </a:solidFill>
                <a:latin typeface="Comic Sans MS" panose="030F0702030302020204" pitchFamily="66" charset="0"/>
              </a:rPr>
              <a:t>2. What is computer network?</a:t>
            </a:r>
          </a:p>
          <a:p>
            <a:pPr marL="0" indent="0">
              <a:spcAft>
                <a:spcPct val="50000"/>
              </a:spcAft>
              <a:buNone/>
            </a:pPr>
            <a:r>
              <a:rPr lang="en-US" altLang="zh-CN" sz="2800" dirty="0">
                <a:latin typeface="Comic Sans MS" panose="030F0702030302020204" pitchFamily="66" charset="0"/>
              </a:rPr>
              <a:t>3. What is the design principal of network?</a:t>
            </a:r>
          </a:p>
          <a:p>
            <a:pPr marL="0" indent="0">
              <a:spcAft>
                <a:spcPct val="50000"/>
              </a:spcAft>
              <a:buNone/>
            </a:pPr>
            <a:r>
              <a:rPr lang="en-US" altLang="zh-CN" sz="2800" dirty="0">
                <a:latin typeface="Comic Sans MS" panose="030F0702030302020204" pitchFamily="66" charset="0"/>
              </a:rPr>
              <a:t>4. What is advanced network</a:t>
            </a:r>
            <a:r>
              <a:rPr lang="zh-CN" altLang="en-US" sz="2800" dirty="0">
                <a:latin typeface="Comic Sans MS" panose="030F0702030302020204" pitchFamily="66" charset="0"/>
              </a:rPr>
              <a:t>？</a:t>
            </a:r>
            <a:endParaRPr lang="en-US" altLang="zh-CN" sz="2800" dirty="0">
              <a:latin typeface="Comic Sans MS" panose="030F0702030302020204" pitchFamily="66" charset="0"/>
            </a:endParaRPr>
          </a:p>
          <a:p>
            <a:pPr marL="0" indent="0">
              <a:spcAft>
                <a:spcPct val="50000"/>
              </a:spcAft>
              <a:buNone/>
            </a:pPr>
            <a:r>
              <a:rPr lang="en-US" altLang="zh-CN" sz="2800" dirty="0">
                <a:latin typeface="Comic Sans MS" panose="030F0702030302020204" pitchFamily="66" charset="0"/>
              </a:rPr>
              <a:t>5. Syllabus</a:t>
            </a:r>
          </a:p>
        </p:txBody>
      </p:sp>
      <p:sp>
        <p:nvSpPr>
          <p:cNvPr id="5" name="灯片编号占位符 5">
            <a:extLst>
              <a:ext uri="{FF2B5EF4-FFF2-40B4-BE49-F238E27FC236}">
                <a16:creationId xmlns:a16="http://schemas.microsoft.com/office/drawing/2014/main" id="{6689B8E0-03C4-4E7A-856F-1D7EA61045A8}"/>
              </a:ext>
            </a:extLst>
          </p:cNvPr>
          <p:cNvSpPr>
            <a:spLocks noGrp="1"/>
          </p:cNvSpPr>
          <p:nvPr>
            <p:ph type="sldNum" sz="quarter" idx="12"/>
          </p:nvPr>
        </p:nvSpPr>
        <p:spPr/>
        <p:txBody>
          <a:bodyPr/>
          <a:lstStyle/>
          <a:p>
            <a:fld id="{6E3C3CB9-220A-4D3A-B4D0-BD31ADCB4F47}" type="slidenum">
              <a:rPr lang="en-US" altLang="zh-CN">
                <a:latin typeface="Comic Sans MS" panose="030F0702030302020204" pitchFamily="66" charset="0"/>
              </a:rPr>
              <a:pPr/>
              <a:t>22</a:t>
            </a:fld>
            <a:endParaRPr lang="en-US" altLang="zh-CN">
              <a:latin typeface="Comic Sans MS" panose="030F0702030302020204" pitchFamily="66" charset="0"/>
            </a:endParaRPr>
          </a:p>
        </p:txBody>
      </p:sp>
    </p:spTree>
    <p:extLst>
      <p:ext uri="{BB962C8B-B14F-4D97-AF65-F5344CB8AC3E}">
        <p14:creationId xmlns:p14="http://schemas.microsoft.com/office/powerpoint/2010/main" val="2213462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A4DF1E16-CFAC-4318-BC29-56C9C3348852}"/>
              </a:ext>
            </a:extLst>
          </p:cNvPr>
          <p:cNvSpPr>
            <a:spLocks noGrp="1" noChangeArrowheads="1"/>
          </p:cNvSpPr>
          <p:nvPr>
            <p:ph type="title"/>
          </p:nvPr>
        </p:nvSpPr>
        <p:spPr>
          <a:xfrm>
            <a:off x="-152336" y="457200"/>
            <a:ext cx="9448672" cy="1143000"/>
          </a:xfrm>
        </p:spPr>
        <p:txBody>
          <a:bodyPr/>
          <a:lstStyle/>
          <a:p>
            <a:r>
              <a:rPr lang="en-US" altLang="zh-CN" sz="3600" dirty="0"/>
              <a:t>1.3.1  A Brief History of Computer Network</a:t>
            </a:r>
          </a:p>
        </p:txBody>
      </p:sp>
      <p:sp>
        <p:nvSpPr>
          <p:cNvPr id="48131" name="Rectangle 3">
            <a:extLst>
              <a:ext uri="{FF2B5EF4-FFF2-40B4-BE49-F238E27FC236}">
                <a16:creationId xmlns:a16="http://schemas.microsoft.com/office/drawing/2014/main" id="{BC319784-27D6-45FF-85FA-9FBE7EC9664C}"/>
              </a:ext>
            </a:extLst>
          </p:cNvPr>
          <p:cNvSpPr>
            <a:spLocks noGrp="1" noChangeArrowheads="1"/>
          </p:cNvSpPr>
          <p:nvPr>
            <p:ph idx="1"/>
          </p:nvPr>
        </p:nvSpPr>
        <p:spPr/>
        <p:txBody>
          <a:bodyPr>
            <a:normAutofit/>
          </a:bodyPr>
          <a:lstStyle/>
          <a:p>
            <a:pPr>
              <a:spcBef>
                <a:spcPct val="15000"/>
              </a:spcBef>
            </a:pPr>
            <a:r>
              <a:rPr lang="en-US" altLang="zh-CN" sz="2400" dirty="0"/>
              <a:t>Computer networking may be considered a branch of </a:t>
            </a:r>
            <a:r>
              <a:rPr lang="en-US" altLang="zh-CN" sz="2400" dirty="0">
                <a:solidFill>
                  <a:srgbClr val="00B0F0"/>
                </a:solidFill>
              </a:rPr>
              <a:t>computer science </a:t>
            </a:r>
            <a:r>
              <a:rPr lang="en-US" altLang="zh-CN" sz="2400" dirty="0"/>
              <a:t>, </a:t>
            </a:r>
            <a:r>
              <a:rPr lang="en-US" altLang="zh-CN" sz="2400" dirty="0">
                <a:solidFill>
                  <a:srgbClr val="00B0F0"/>
                </a:solidFill>
              </a:rPr>
              <a:t>computer engineering </a:t>
            </a:r>
            <a:r>
              <a:rPr lang="en-US" altLang="zh-CN" sz="2400" dirty="0"/>
              <a:t>, and </a:t>
            </a:r>
            <a:r>
              <a:rPr lang="en-US" altLang="zh-CN" sz="2400" dirty="0">
                <a:solidFill>
                  <a:srgbClr val="00B0F0"/>
                </a:solidFill>
              </a:rPr>
              <a:t>telecommunications</a:t>
            </a:r>
            <a:r>
              <a:rPr lang="en-US" altLang="zh-CN" sz="2400" dirty="0"/>
              <a:t> , since it relies on the theoretical and practical application of the related disciplines.</a:t>
            </a:r>
          </a:p>
          <a:p>
            <a:pPr>
              <a:spcBef>
                <a:spcPct val="15000"/>
              </a:spcBef>
            </a:pPr>
            <a:endParaRPr lang="en-US" altLang="zh-CN" sz="2400" dirty="0"/>
          </a:p>
          <a:p>
            <a:pPr>
              <a:spcBef>
                <a:spcPct val="15000"/>
              </a:spcBef>
            </a:pPr>
            <a:r>
              <a:rPr lang="en-US" altLang="zh-CN" sz="2400" dirty="0"/>
              <a:t>Computer networking was influenced by a wide array of technology developments and historical milestones.</a:t>
            </a:r>
          </a:p>
        </p:txBody>
      </p:sp>
      <p:sp>
        <p:nvSpPr>
          <p:cNvPr id="5" name="灯片编号占位符 5">
            <a:extLst>
              <a:ext uri="{FF2B5EF4-FFF2-40B4-BE49-F238E27FC236}">
                <a16:creationId xmlns:a16="http://schemas.microsoft.com/office/drawing/2014/main" id="{6ECBD996-37A5-440D-98DB-6A357D1F0F2F}"/>
              </a:ext>
            </a:extLst>
          </p:cNvPr>
          <p:cNvSpPr>
            <a:spLocks noGrp="1"/>
          </p:cNvSpPr>
          <p:nvPr>
            <p:ph type="sldNum" sz="quarter" idx="12"/>
          </p:nvPr>
        </p:nvSpPr>
        <p:spPr/>
        <p:txBody>
          <a:bodyPr/>
          <a:lstStyle/>
          <a:p>
            <a:fld id="{DAA698D0-59ED-486D-A96C-1A74B18F19CF}" type="slidenum">
              <a:rPr lang="en-US" altLang="zh-CN"/>
              <a:pPr/>
              <a:t>23</a:t>
            </a:fld>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Footer Placeholder 2">
            <a:extLst>
              <a:ext uri="{FF2B5EF4-FFF2-40B4-BE49-F238E27FC236}">
                <a16:creationId xmlns:a16="http://schemas.microsoft.com/office/drawing/2014/main" id="{3E31B129-F360-4180-8D53-353E743D9364}"/>
              </a:ext>
            </a:extLst>
          </p:cNvPr>
          <p:cNvSpPr txBox="1">
            <a:spLocks noGrp="1" noChangeArrowheads="1"/>
          </p:cNvSpPr>
          <p:nvPr/>
        </p:nvSpPr>
        <p:spPr bwMode="auto">
          <a:xfrm>
            <a:off x="5576888" y="6467475"/>
            <a:ext cx="2895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r"/>
            <a:r>
              <a:rPr lang="en-US" altLang="zh-CN" sz="1200">
                <a:latin typeface="Tahoma" panose="020B0604030504040204" pitchFamily="34" charset="0"/>
              </a:rPr>
              <a:t>Introduction</a:t>
            </a:r>
          </a:p>
        </p:txBody>
      </p:sp>
      <p:pic>
        <p:nvPicPr>
          <p:cNvPr id="107523" name="Picture 6" descr="arpanet2">
            <a:extLst>
              <a:ext uri="{FF2B5EF4-FFF2-40B4-BE49-F238E27FC236}">
                <a16:creationId xmlns:a16="http://schemas.microsoft.com/office/drawing/2014/main" id="{62264A28-0D66-4292-9BD0-F82BF1311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4517616" y="3771400"/>
            <a:ext cx="3181428" cy="308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Rectangle 3">
            <a:extLst>
              <a:ext uri="{FF2B5EF4-FFF2-40B4-BE49-F238E27FC236}">
                <a16:creationId xmlns:a16="http://schemas.microsoft.com/office/drawing/2014/main" id="{A953F360-40F3-483C-B63C-23E3CDFCDD54}"/>
              </a:ext>
            </a:extLst>
          </p:cNvPr>
          <p:cNvSpPr>
            <a:spLocks noGrp="1" noChangeArrowheads="1"/>
          </p:cNvSpPr>
          <p:nvPr>
            <p:ph type="body" sz="half" idx="4294967295"/>
          </p:nvPr>
        </p:nvSpPr>
        <p:spPr>
          <a:xfrm>
            <a:off x="501650" y="1547886"/>
            <a:ext cx="3841756" cy="4419600"/>
          </a:xfrm>
        </p:spPr>
        <p:txBody>
          <a:bodyPr/>
          <a:lstStyle/>
          <a:p>
            <a:pPr eaLnBrk="1" hangingPunct="1">
              <a:buSzPct val="75000"/>
            </a:pPr>
            <a:r>
              <a:rPr lang="zh-CN" altLang="en-US" sz="2000" dirty="0">
                <a:solidFill>
                  <a:srgbClr val="000099"/>
                </a:solidFill>
              </a:rPr>
              <a:t>1961:</a:t>
            </a:r>
            <a:r>
              <a:rPr lang="zh-CN" altLang="en-US" sz="2000" dirty="0"/>
              <a:t> Kleinrock - queueing theory shows effectiveness of packet-switching</a:t>
            </a:r>
          </a:p>
          <a:p>
            <a:pPr eaLnBrk="1" hangingPunct="1">
              <a:buSzPct val="75000"/>
            </a:pPr>
            <a:r>
              <a:rPr lang="zh-CN" altLang="en-US" sz="2000" dirty="0">
                <a:solidFill>
                  <a:srgbClr val="000099"/>
                </a:solidFill>
              </a:rPr>
              <a:t>1964:</a:t>
            </a:r>
            <a:r>
              <a:rPr lang="zh-CN" altLang="en-US" sz="2000" dirty="0"/>
              <a:t> Baran - packet-switching in military nets</a:t>
            </a:r>
          </a:p>
          <a:p>
            <a:pPr eaLnBrk="1" hangingPunct="1">
              <a:buSzPct val="75000"/>
            </a:pPr>
            <a:r>
              <a:rPr lang="zh-CN" altLang="en-US" sz="2000" dirty="0">
                <a:solidFill>
                  <a:srgbClr val="000099"/>
                </a:solidFill>
              </a:rPr>
              <a:t>1967:</a:t>
            </a:r>
            <a:r>
              <a:rPr lang="zh-CN" altLang="en-US" sz="2000" dirty="0"/>
              <a:t> ARPAnet conceived by Advanced Research Projects Agency</a:t>
            </a:r>
          </a:p>
          <a:p>
            <a:pPr eaLnBrk="1" hangingPunct="1">
              <a:buSzPct val="75000"/>
            </a:pPr>
            <a:r>
              <a:rPr lang="zh-CN" altLang="en-US" sz="2000" dirty="0">
                <a:solidFill>
                  <a:srgbClr val="000099"/>
                </a:solidFill>
              </a:rPr>
              <a:t>1969:</a:t>
            </a:r>
            <a:r>
              <a:rPr lang="zh-CN" altLang="en-US" sz="2000" dirty="0"/>
              <a:t> first ARPAnet node operational</a:t>
            </a:r>
          </a:p>
          <a:p>
            <a:pPr eaLnBrk="1" hangingPunct="1">
              <a:buSzPct val="75000"/>
            </a:pPr>
            <a:endParaRPr lang="zh-CN" altLang="en-US" sz="2000" dirty="0"/>
          </a:p>
        </p:txBody>
      </p:sp>
      <p:sp>
        <p:nvSpPr>
          <p:cNvPr id="95238" name="Rectangle 4">
            <a:extLst>
              <a:ext uri="{FF2B5EF4-FFF2-40B4-BE49-F238E27FC236}">
                <a16:creationId xmlns:a16="http://schemas.microsoft.com/office/drawing/2014/main" id="{2BE070B7-2318-48AD-A553-7E686BFFC5DD}"/>
              </a:ext>
            </a:extLst>
          </p:cNvPr>
          <p:cNvSpPr>
            <a:spLocks noGrp="1" noChangeArrowheads="1"/>
          </p:cNvSpPr>
          <p:nvPr>
            <p:ph type="body" sz="half" idx="4294967295"/>
          </p:nvPr>
        </p:nvSpPr>
        <p:spPr>
          <a:xfrm>
            <a:off x="4214813" y="1548848"/>
            <a:ext cx="4786312" cy="2871787"/>
          </a:xfrm>
        </p:spPr>
        <p:txBody>
          <a:bodyPr/>
          <a:lstStyle/>
          <a:p>
            <a:pPr eaLnBrk="1" hangingPunct="1">
              <a:buSzPct val="75000"/>
              <a:defRPr/>
            </a:pPr>
            <a:r>
              <a:rPr lang="en-US" altLang="zh-CN" sz="2000" dirty="0">
                <a:solidFill>
                  <a:srgbClr val="000099"/>
                </a:solidFill>
              </a:rPr>
              <a:t>1972:</a:t>
            </a:r>
            <a:r>
              <a:rPr lang="en-US" altLang="zh-CN" sz="2000" dirty="0"/>
              <a:t> </a:t>
            </a:r>
          </a:p>
          <a:p>
            <a:pPr lvl="1" eaLnBrk="1" hangingPunct="1">
              <a:defRPr/>
            </a:pPr>
            <a:r>
              <a:rPr lang="en-US" altLang="zh-CN" sz="2000" dirty="0" err="1">
                <a:ea typeface="宋体" pitchFamily="2" charset="-122"/>
              </a:rPr>
              <a:t>ARPAnet</a:t>
            </a:r>
            <a:r>
              <a:rPr lang="en-US" altLang="zh-CN" sz="2000" dirty="0">
                <a:ea typeface="宋体" pitchFamily="2" charset="-122"/>
              </a:rPr>
              <a:t> public demo</a:t>
            </a:r>
          </a:p>
          <a:p>
            <a:pPr lvl="1" eaLnBrk="1" hangingPunct="1">
              <a:defRPr/>
            </a:pPr>
            <a:r>
              <a:rPr lang="en-US" altLang="zh-CN" sz="2000" dirty="0">
                <a:ea typeface="宋体" pitchFamily="2" charset="-122"/>
              </a:rPr>
              <a:t>NCP (Network Control Protocol) first host-host protocol ,</a:t>
            </a:r>
            <a:r>
              <a:rPr lang="en-US" altLang="zh-CN" sz="2000" dirty="0">
                <a:solidFill>
                  <a:schemeClr val="accent6">
                    <a:lumMod val="75000"/>
                  </a:schemeClr>
                </a:solidFill>
                <a:ea typeface="宋体" pitchFamily="2" charset="-122"/>
              </a:rPr>
              <a:t>RFC001</a:t>
            </a:r>
          </a:p>
          <a:p>
            <a:pPr lvl="1" eaLnBrk="1" hangingPunct="1">
              <a:defRPr/>
            </a:pPr>
            <a:r>
              <a:rPr lang="en-US" altLang="zh-CN" sz="2000" dirty="0">
                <a:ea typeface="宋体" pitchFamily="2" charset="-122"/>
              </a:rPr>
              <a:t>first e-mail program</a:t>
            </a:r>
          </a:p>
          <a:p>
            <a:pPr lvl="1" eaLnBrk="1" hangingPunct="1">
              <a:defRPr/>
            </a:pPr>
            <a:r>
              <a:rPr lang="en-US" altLang="zh-CN" sz="2000" dirty="0" err="1">
                <a:ea typeface="宋体" pitchFamily="2" charset="-122"/>
              </a:rPr>
              <a:t>ARPAnet</a:t>
            </a:r>
            <a:r>
              <a:rPr lang="en-US" altLang="zh-CN" sz="2000" dirty="0">
                <a:ea typeface="宋体" pitchFamily="2" charset="-122"/>
              </a:rPr>
              <a:t> has 15 nodes</a:t>
            </a:r>
          </a:p>
        </p:txBody>
      </p:sp>
      <p:sp>
        <p:nvSpPr>
          <p:cNvPr id="107527" name="Rectangle 5">
            <a:extLst>
              <a:ext uri="{FF2B5EF4-FFF2-40B4-BE49-F238E27FC236}">
                <a16:creationId xmlns:a16="http://schemas.microsoft.com/office/drawing/2014/main" id="{EE724A78-6A65-405C-97EE-0CC75A5E4758}"/>
              </a:ext>
            </a:extLst>
          </p:cNvPr>
          <p:cNvSpPr>
            <a:spLocks noChangeArrowheads="1"/>
          </p:cNvSpPr>
          <p:nvPr/>
        </p:nvSpPr>
        <p:spPr bwMode="auto">
          <a:xfrm>
            <a:off x="631416" y="723954"/>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0070C0"/>
                </a:solidFill>
                <a:latin typeface="Comic Sans MS" panose="030F0702030302020204" pitchFamily="66" charset="0"/>
              </a:rPr>
              <a:t>1961-1972: Early packet-switching principles</a:t>
            </a:r>
            <a:endParaRPr lang="en-US" altLang="zh-CN" sz="2800" u="sng" dirty="0">
              <a:solidFill>
                <a:srgbClr val="0070C0"/>
              </a:solidFill>
              <a:latin typeface="Comic Sans MS" panose="030F0702030302020204" pitchFamily="66" charset="0"/>
            </a:endParaRPr>
          </a:p>
        </p:txBody>
      </p:sp>
      <p:sp>
        <p:nvSpPr>
          <p:cNvPr id="107529" name="Slide Number Placeholder 3">
            <a:extLst>
              <a:ext uri="{FF2B5EF4-FFF2-40B4-BE49-F238E27FC236}">
                <a16:creationId xmlns:a16="http://schemas.microsoft.com/office/drawing/2014/main" id="{098CB4E1-C20D-4CB2-9438-C405C9305626}"/>
              </a:ext>
            </a:extLst>
          </p:cNvPr>
          <p:cNvSpPr txBox="1">
            <a:spLocks noGrp="1" noChangeArrowheads="1"/>
          </p:cNvSpPr>
          <p:nvPr/>
        </p:nvSpPr>
        <p:spPr bwMode="auto">
          <a:xfrm>
            <a:off x="8324850" y="6462713"/>
            <a:ext cx="676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r>
              <a:rPr lang="en-US" altLang="zh-CN" sz="1200">
                <a:latin typeface="Tahoma" panose="020B0604030504040204" pitchFamily="34" charset="0"/>
              </a:rPr>
              <a:t>1-</a:t>
            </a:r>
            <a:fld id="{6CE11F65-81A6-4408-9983-FD376A24946F}" type="slidenum">
              <a:rPr lang="en-US" altLang="zh-CN" sz="1200">
                <a:latin typeface="Tahoma" panose="020B0604030504040204" pitchFamily="34" charset="0"/>
              </a:rPr>
              <a:pPr/>
              <a:t>24</a:t>
            </a:fld>
            <a:endParaRPr lang="en-US" altLang="zh-CN" sz="1200">
              <a:latin typeface="Tahoma" panose="020B060403050404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Footer Placeholder 2">
            <a:extLst>
              <a:ext uri="{FF2B5EF4-FFF2-40B4-BE49-F238E27FC236}">
                <a16:creationId xmlns:a16="http://schemas.microsoft.com/office/drawing/2014/main" id="{5CDA1526-2FE1-48ED-A561-E2C85BB90729}"/>
              </a:ext>
            </a:extLst>
          </p:cNvPr>
          <p:cNvSpPr txBox="1">
            <a:spLocks noGrp="1" noChangeArrowheads="1"/>
          </p:cNvSpPr>
          <p:nvPr/>
        </p:nvSpPr>
        <p:spPr bwMode="auto">
          <a:xfrm>
            <a:off x="5576888" y="6467475"/>
            <a:ext cx="2895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r"/>
            <a:r>
              <a:rPr lang="en-US" altLang="zh-CN" sz="1200">
                <a:latin typeface="Tahoma" panose="020B0604030504040204" pitchFamily="34" charset="0"/>
              </a:rPr>
              <a:t>Introduction</a:t>
            </a:r>
          </a:p>
        </p:txBody>
      </p:sp>
      <p:sp>
        <p:nvSpPr>
          <p:cNvPr id="108547" name="Rectangle 3">
            <a:extLst>
              <a:ext uri="{FF2B5EF4-FFF2-40B4-BE49-F238E27FC236}">
                <a16:creationId xmlns:a16="http://schemas.microsoft.com/office/drawing/2014/main" id="{DE081217-35D2-4BE9-8AFB-05E9D03C2DCD}"/>
              </a:ext>
            </a:extLst>
          </p:cNvPr>
          <p:cNvSpPr>
            <a:spLocks noGrp="1" noChangeArrowheads="1"/>
          </p:cNvSpPr>
          <p:nvPr>
            <p:ph type="body" sz="half" idx="4294967295"/>
          </p:nvPr>
        </p:nvSpPr>
        <p:spPr>
          <a:xfrm>
            <a:off x="304705" y="1536700"/>
            <a:ext cx="4506913" cy="4457700"/>
          </a:xfrm>
        </p:spPr>
        <p:txBody>
          <a:bodyPr/>
          <a:lstStyle/>
          <a:p>
            <a:pPr eaLnBrk="1" hangingPunct="1">
              <a:buSzPct val="75000"/>
            </a:pPr>
            <a:r>
              <a:rPr lang="zh-CN" altLang="en-US" sz="2000" dirty="0">
                <a:solidFill>
                  <a:srgbClr val="000099"/>
                </a:solidFill>
              </a:rPr>
              <a:t>19</a:t>
            </a:r>
            <a:r>
              <a:rPr lang="en-US" altLang="zh-CN" sz="2000" dirty="0">
                <a:solidFill>
                  <a:srgbClr val="000099"/>
                </a:solidFill>
              </a:rPr>
              <a:t>7</a:t>
            </a:r>
            <a:r>
              <a:rPr lang="zh-CN" altLang="en-US" sz="2000" dirty="0">
                <a:solidFill>
                  <a:srgbClr val="000099"/>
                </a:solidFill>
              </a:rPr>
              <a:t>0:</a:t>
            </a:r>
            <a:r>
              <a:rPr lang="zh-CN" altLang="en-US" sz="2000" dirty="0"/>
              <a:t> ALOHAnet satellite network in Hawaii</a:t>
            </a:r>
          </a:p>
          <a:p>
            <a:pPr eaLnBrk="1" hangingPunct="1">
              <a:buSzPct val="75000"/>
            </a:pPr>
            <a:r>
              <a:rPr lang="zh-CN" altLang="en-US" sz="2000" dirty="0">
                <a:solidFill>
                  <a:srgbClr val="000099"/>
                </a:solidFill>
              </a:rPr>
              <a:t>1974:</a:t>
            </a:r>
            <a:r>
              <a:rPr lang="zh-CN" altLang="en-US" sz="2000" dirty="0"/>
              <a:t> Cerf and Kahn - architecture for interconnecting networks</a:t>
            </a:r>
          </a:p>
          <a:p>
            <a:pPr eaLnBrk="1" hangingPunct="1">
              <a:buSzPct val="75000"/>
            </a:pPr>
            <a:r>
              <a:rPr lang="zh-CN" altLang="en-US" sz="2000" dirty="0">
                <a:solidFill>
                  <a:srgbClr val="000099"/>
                </a:solidFill>
              </a:rPr>
              <a:t>1976:</a:t>
            </a:r>
            <a:r>
              <a:rPr lang="zh-CN" altLang="en-US" sz="2000" dirty="0"/>
              <a:t> Ethernet at Xerox PARC</a:t>
            </a:r>
          </a:p>
          <a:p>
            <a:pPr eaLnBrk="1" hangingPunct="1">
              <a:buSzPct val="75000"/>
            </a:pPr>
            <a:r>
              <a:rPr lang="zh-CN" altLang="en-US" sz="2000" dirty="0">
                <a:solidFill>
                  <a:srgbClr val="000099"/>
                </a:solidFill>
              </a:rPr>
              <a:t>late70</a:t>
            </a:r>
            <a:r>
              <a:rPr lang="ja-JP" altLang="en-US" sz="2000" dirty="0">
                <a:solidFill>
                  <a:srgbClr val="000099"/>
                </a:solidFill>
              </a:rPr>
              <a:t>’</a:t>
            </a:r>
            <a:r>
              <a:rPr lang="zh-CN" altLang="en-US" sz="2000" dirty="0">
                <a:solidFill>
                  <a:srgbClr val="000099"/>
                </a:solidFill>
              </a:rPr>
              <a:t>s:</a:t>
            </a:r>
            <a:r>
              <a:rPr lang="zh-CN" altLang="en-US" sz="2000" dirty="0"/>
              <a:t> proprietary architectures: DECnet, SNA, XNA</a:t>
            </a:r>
          </a:p>
          <a:p>
            <a:pPr eaLnBrk="1" hangingPunct="1">
              <a:buSzPct val="75000"/>
            </a:pPr>
            <a:r>
              <a:rPr lang="zh-CN" altLang="en-US" sz="2000" dirty="0">
                <a:solidFill>
                  <a:srgbClr val="000099"/>
                </a:solidFill>
              </a:rPr>
              <a:t>late 70</a:t>
            </a:r>
            <a:r>
              <a:rPr lang="ja-JP" altLang="en-US" sz="2000" dirty="0">
                <a:solidFill>
                  <a:srgbClr val="000099"/>
                </a:solidFill>
              </a:rPr>
              <a:t>’</a:t>
            </a:r>
            <a:r>
              <a:rPr lang="zh-CN" altLang="en-US" sz="2000" dirty="0">
                <a:solidFill>
                  <a:srgbClr val="000099"/>
                </a:solidFill>
              </a:rPr>
              <a:t>s:</a:t>
            </a:r>
            <a:r>
              <a:rPr lang="zh-CN" altLang="en-US" sz="2000" dirty="0"/>
              <a:t> switching fixed length packets (ATM precursor)</a:t>
            </a:r>
          </a:p>
          <a:p>
            <a:pPr eaLnBrk="1" hangingPunct="1">
              <a:buSzPct val="75000"/>
            </a:pPr>
            <a:r>
              <a:rPr lang="zh-CN" altLang="en-US" sz="2000" dirty="0">
                <a:solidFill>
                  <a:srgbClr val="000099"/>
                </a:solidFill>
              </a:rPr>
              <a:t>1979:</a:t>
            </a:r>
            <a:r>
              <a:rPr lang="zh-CN" altLang="en-US" sz="2000" dirty="0"/>
              <a:t> ARPAnet has 200 nodes</a:t>
            </a:r>
          </a:p>
        </p:txBody>
      </p:sp>
      <p:sp>
        <p:nvSpPr>
          <p:cNvPr id="108548" name="Rectangle 4">
            <a:extLst>
              <a:ext uri="{FF2B5EF4-FFF2-40B4-BE49-F238E27FC236}">
                <a16:creationId xmlns:a16="http://schemas.microsoft.com/office/drawing/2014/main" id="{5412A20D-7D2D-4773-85BA-6FBBFC365595}"/>
              </a:ext>
            </a:extLst>
          </p:cNvPr>
          <p:cNvSpPr>
            <a:spLocks noGrp="1" noChangeArrowheads="1"/>
          </p:cNvSpPr>
          <p:nvPr>
            <p:ph type="body" sz="half" idx="4294967295"/>
          </p:nvPr>
        </p:nvSpPr>
        <p:spPr>
          <a:xfrm>
            <a:off x="4719103" y="1740693"/>
            <a:ext cx="4144962" cy="3487737"/>
          </a:xfrm>
        </p:spPr>
        <p:txBody>
          <a:bodyPr/>
          <a:lstStyle/>
          <a:p>
            <a:pPr eaLnBrk="1" hangingPunct="1">
              <a:lnSpc>
                <a:spcPct val="90000"/>
              </a:lnSpc>
              <a:buFont typeface="Wingdings" panose="05000000000000000000" pitchFamily="2" charset="2"/>
              <a:buNone/>
            </a:pPr>
            <a:r>
              <a:rPr lang="zh-CN" altLang="en-US" sz="2400" dirty="0">
                <a:solidFill>
                  <a:srgbClr val="CC0000"/>
                </a:solidFill>
              </a:rPr>
              <a:t>Cerf and Kahn</a:t>
            </a:r>
            <a:r>
              <a:rPr lang="ja-JP" altLang="en-US" sz="2400" dirty="0">
                <a:solidFill>
                  <a:srgbClr val="CC0000"/>
                </a:solidFill>
              </a:rPr>
              <a:t>’</a:t>
            </a:r>
            <a:r>
              <a:rPr lang="zh-CN" altLang="en-US" sz="2400" dirty="0">
                <a:solidFill>
                  <a:srgbClr val="CC0000"/>
                </a:solidFill>
              </a:rPr>
              <a:t>s internetworking principles</a:t>
            </a:r>
            <a:r>
              <a:rPr lang="zh-CN" altLang="en-US" sz="2400" dirty="0">
                <a:solidFill>
                  <a:srgbClr val="FF0000"/>
                </a:solidFill>
              </a:rPr>
              <a:t>:</a:t>
            </a:r>
          </a:p>
          <a:p>
            <a:pPr lvl="1" eaLnBrk="1" hangingPunct="1">
              <a:lnSpc>
                <a:spcPct val="90000"/>
              </a:lnSpc>
            </a:pPr>
            <a:r>
              <a:rPr lang="zh-CN" altLang="en-US" sz="2000" dirty="0">
                <a:ea typeface="宋体" panose="02010600030101010101" pitchFamily="2" charset="-122"/>
              </a:rPr>
              <a:t>minimalism, autonomy - no internal changes required to interconnect networks</a:t>
            </a:r>
          </a:p>
          <a:p>
            <a:pPr lvl="1" eaLnBrk="1" hangingPunct="1">
              <a:lnSpc>
                <a:spcPct val="90000"/>
              </a:lnSpc>
            </a:pPr>
            <a:r>
              <a:rPr lang="zh-CN" altLang="en-US" sz="2000" dirty="0">
                <a:ea typeface="宋体" panose="02010600030101010101" pitchFamily="2" charset="-122"/>
              </a:rPr>
              <a:t>best effort service model</a:t>
            </a:r>
          </a:p>
          <a:p>
            <a:pPr lvl="1" eaLnBrk="1" hangingPunct="1">
              <a:lnSpc>
                <a:spcPct val="90000"/>
              </a:lnSpc>
            </a:pPr>
            <a:r>
              <a:rPr lang="zh-CN" altLang="en-US" sz="2000" dirty="0">
                <a:ea typeface="宋体" panose="02010600030101010101" pitchFamily="2" charset="-122"/>
              </a:rPr>
              <a:t>stateless routers</a:t>
            </a:r>
          </a:p>
          <a:p>
            <a:pPr lvl="1" eaLnBrk="1" hangingPunct="1">
              <a:lnSpc>
                <a:spcPct val="90000"/>
              </a:lnSpc>
            </a:pPr>
            <a:r>
              <a:rPr lang="zh-CN" altLang="en-US" sz="2000" dirty="0">
                <a:ea typeface="宋体" panose="02010600030101010101" pitchFamily="2" charset="-122"/>
              </a:rPr>
              <a:t>decentralized control</a:t>
            </a:r>
          </a:p>
          <a:p>
            <a:pPr eaLnBrk="1" hangingPunct="1">
              <a:lnSpc>
                <a:spcPct val="90000"/>
              </a:lnSpc>
              <a:buFont typeface="Wingdings" panose="05000000000000000000" pitchFamily="2" charset="2"/>
              <a:buNone/>
            </a:pPr>
            <a:r>
              <a:rPr lang="zh-CN" altLang="en-US" sz="2400" dirty="0">
                <a:solidFill>
                  <a:srgbClr val="CC0000"/>
                </a:solidFill>
              </a:rPr>
              <a:t>define today</a:t>
            </a:r>
            <a:r>
              <a:rPr lang="ja-JP" altLang="en-US" sz="2400" dirty="0">
                <a:solidFill>
                  <a:srgbClr val="CC0000"/>
                </a:solidFill>
              </a:rPr>
              <a:t>’</a:t>
            </a:r>
            <a:r>
              <a:rPr lang="zh-CN" altLang="en-US" sz="2400" dirty="0">
                <a:solidFill>
                  <a:srgbClr val="CC0000"/>
                </a:solidFill>
              </a:rPr>
              <a:t>s Internet architecture</a:t>
            </a:r>
          </a:p>
        </p:txBody>
      </p:sp>
      <p:sp>
        <p:nvSpPr>
          <p:cNvPr id="108549" name="Rectangle 5">
            <a:extLst>
              <a:ext uri="{FF2B5EF4-FFF2-40B4-BE49-F238E27FC236}">
                <a16:creationId xmlns:a16="http://schemas.microsoft.com/office/drawing/2014/main" id="{BE970BA4-2A92-4B30-A9F9-DB8C666153D4}"/>
              </a:ext>
            </a:extLst>
          </p:cNvPr>
          <p:cNvSpPr>
            <a:spLocks noChangeArrowheads="1"/>
          </p:cNvSpPr>
          <p:nvPr/>
        </p:nvSpPr>
        <p:spPr bwMode="auto">
          <a:xfrm>
            <a:off x="585787" y="715170"/>
            <a:ext cx="7972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0070C0"/>
                </a:solidFill>
                <a:latin typeface="Comic Sans MS" panose="030F0702030302020204" pitchFamily="66" charset="0"/>
              </a:rPr>
              <a:t>1972-1980: Internetworking, new and proprietary nets</a:t>
            </a:r>
            <a:endParaRPr lang="en-US" altLang="zh-CN" sz="4000" u="sng" dirty="0">
              <a:solidFill>
                <a:srgbClr val="0070C0"/>
              </a:solidFill>
              <a:latin typeface="Comic Sans MS" panose="030F0702030302020204" pitchFamily="66" charset="0"/>
            </a:endParaRPr>
          </a:p>
        </p:txBody>
      </p:sp>
      <p:sp>
        <p:nvSpPr>
          <p:cNvPr id="108550" name="Rectangle 6">
            <a:extLst>
              <a:ext uri="{FF2B5EF4-FFF2-40B4-BE49-F238E27FC236}">
                <a16:creationId xmlns:a16="http://schemas.microsoft.com/office/drawing/2014/main" id="{3B388CFD-EA87-4FF1-B035-AA5F95CB7C67}"/>
              </a:ext>
            </a:extLst>
          </p:cNvPr>
          <p:cNvSpPr>
            <a:spLocks noChangeArrowheads="1"/>
          </p:cNvSpPr>
          <p:nvPr/>
        </p:nvSpPr>
        <p:spPr bwMode="auto">
          <a:xfrm>
            <a:off x="4735073" y="1647825"/>
            <a:ext cx="4021137" cy="3673475"/>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endParaRPr lang="zh-CN" altLang="en-US">
              <a:latin typeface="Times New Roman" panose="02020603050405020304" pitchFamily="18" charset="0"/>
            </a:endParaRPr>
          </a:p>
        </p:txBody>
      </p:sp>
      <p:sp>
        <p:nvSpPr>
          <p:cNvPr id="108553" name="Slide Number Placeholder 3">
            <a:extLst>
              <a:ext uri="{FF2B5EF4-FFF2-40B4-BE49-F238E27FC236}">
                <a16:creationId xmlns:a16="http://schemas.microsoft.com/office/drawing/2014/main" id="{F47E121A-C67A-456E-9D9A-C7CD87612A65}"/>
              </a:ext>
            </a:extLst>
          </p:cNvPr>
          <p:cNvSpPr txBox="1">
            <a:spLocks noGrp="1" noChangeArrowheads="1"/>
          </p:cNvSpPr>
          <p:nvPr/>
        </p:nvSpPr>
        <p:spPr bwMode="auto">
          <a:xfrm>
            <a:off x="8324850" y="6462713"/>
            <a:ext cx="676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r>
              <a:rPr lang="en-US" altLang="zh-CN" sz="1200">
                <a:latin typeface="Tahoma" panose="020B0604030504040204" pitchFamily="34" charset="0"/>
              </a:rPr>
              <a:t>1-</a:t>
            </a:r>
            <a:fld id="{E33512A3-8336-4CF2-B700-02DDA40C40B1}" type="slidenum">
              <a:rPr lang="en-US" altLang="zh-CN" sz="1200">
                <a:latin typeface="Tahoma" panose="020B0604030504040204" pitchFamily="34" charset="0"/>
              </a:rPr>
              <a:pPr/>
              <a:t>25</a:t>
            </a:fld>
            <a:endParaRPr lang="en-US" altLang="zh-CN" sz="1200">
              <a:latin typeface="Tahoma" panose="020B060403050404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Footer Placeholder 2">
            <a:extLst>
              <a:ext uri="{FF2B5EF4-FFF2-40B4-BE49-F238E27FC236}">
                <a16:creationId xmlns:a16="http://schemas.microsoft.com/office/drawing/2014/main" id="{1B75707C-A6CC-4155-BFE8-EFED856437F6}"/>
              </a:ext>
            </a:extLst>
          </p:cNvPr>
          <p:cNvSpPr txBox="1">
            <a:spLocks noGrp="1" noChangeArrowheads="1"/>
          </p:cNvSpPr>
          <p:nvPr/>
        </p:nvSpPr>
        <p:spPr bwMode="auto">
          <a:xfrm>
            <a:off x="5576888" y="6467475"/>
            <a:ext cx="2895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r"/>
            <a:r>
              <a:rPr lang="en-US" altLang="zh-CN" sz="1200">
                <a:latin typeface="Tahoma" panose="020B0604030504040204" pitchFamily="34" charset="0"/>
              </a:rPr>
              <a:t>Introduction</a:t>
            </a:r>
          </a:p>
        </p:txBody>
      </p:sp>
      <p:sp>
        <p:nvSpPr>
          <p:cNvPr id="109571" name="Rectangle 3">
            <a:extLst>
              <a:ext uri="{FF2B5EF4-FFF2-40B4-BE49-F238E27FC236}">
                <a16:creationId xmlns:a16="http://schemas.microsoft.com/office/drawing/2014/main" id="{3CA31948-CB01-414B-A947-3F3DEC23756C}"/>
              </a:ext>
            </a:extLst>
          </p:cNvPr>
          <p:cNvSpPr>
            <a:spLocks noGrp="1" noChangeArrowheads="1"/>
          </p:cNvSpPr>
          <p:nvPr>
            <p:ph type="body" sz="half" idx="4294967295"/>
          </p:nvPr>
        </p:nvSpPr>
        <p:spPr>
          <a:xfrm>
            <a:off x="556426" y="1524050"/>
            <a:ext cx="3810000" cy="4457700"/>
          </a:xfrm>
        </p:spPr>
        <p:txBody>
          <a:bodyPr/>
          <a:lstStyle/>
          <a:p>
            <a:pPr eaLnBrk="1" hangingPunct="1">
              <a:buSzPct val="75000"/>
            </a:pPr>
            <a:r>
              <a:rPr lang="en-US" altLang="zh-CN" sz="2400" dirty="0">
                <a:solidFill>
                  <a:srgbClr val="000099"/>
                </a:solidFill>
              </a:rPr>
              <a:t>1983:</a:t>
            </a:r>
            <a:r>
              <a:rPr lang="en-US" altLang="zh-CN" sz="2400" dirty="0"/>
              <a:t> deployment of TCP/IP</a:t>
            </a:r>
          </a:p>
          <a:p>
            <a:pPr eaLnBrk="1" hangingPunct="1">
              <a:buSzPct val="75000"/>
            </a:pPr>
            <a:r>
              <a:rPr lang="en-US" altLang="zh-CN" sz="2400" dirty="0">
                <a:solidFill>
                  <a:srgbClr val="000099"/>
                </a:solidFill>
              </a:rPr>
              <a:t>1982:</a:t>
            </a:r>
            <a:r>
              <a:rPr lang="en-US" altLang="zh-CN" sz="2400" dirty="0"/>
              <a:t> smtp e-mail protocol defined </a:t>
            </a:r>
          </a:p>
          <a:p>
            <a:pPr eaLnBrk="1" hangingPunct="1">
              <a:buSzPct val="75000"/>
            </a:pPr>
            <a:r>
              <a:rPr lang="en-US" altLang="zh-CN" sz="2400" dirty="0">
                <a:solidFill>
                  <a:srgbClr val="000099"/>
                </a:solidFill>
              </a:rPr>
              <a:t>1983:</a:t>
            </a:r>
            <a:r>
              <a:rPr lang="en-US" altLang="zh-CN" sz="2400" dirty="0"/>
              <a:t> DNS defined for name-to-IP-address translation</a:t>
            </a:r>
          </a:p>
          <a:p>
            <a:pPr eaLnBrk="1" hangingPunct="1">
              <a:buSzPct val="75000"/>
            </a:pPr>
            <a:r>
              <a:rPr lang="en-US" altLang="zh-CN" sz="2400" dirty="0">
                <a:solidFill>
                  <a:srgbClr val="000099"/>
                </a:solidFill>
              </a:rPr>
              <a:t>1985:</a:t>
            </a:r>
            <a:r>
              <a:rPr lang="en-US" altLang="zh-CN" sz="2400" dirty="0"/>
              <a:t> ftp protocol defined</a:t>
            </a:r>
          </a:p>
          <a:p>
            <a:pPr eaLnBrk="1" hangingPunct="1">
              <a:buSzPct val="75000"/>
            </a:pPr>
            <a:r>
              <a:rPr lang="en-US" altLang="zh-CN" sz="2400" dirty="0">
                <a:solidFill>
                  <a:srgbClr val="000099"/>
                </a:solidFill>
              </a:rPr>
              <a:t>1988:</a:t>
            </a:r>
            <a:r>
              <a:rPr lang="en-US" altLang="zh-CN" sz="2400" dirty="0"/>
              <a:t> TCP congestion control(Host/End)</a:t>
            </a:r>
          </a:p>
        </p:txBody>
      </p:sp>
      <p:sp>
        <p:nvSpPr>
          <p:cNvPr id="109572" name="Rectangle 4">
            <a:extLst>
              <a:ext uri="{FF2B5EF4-FFF2-40B4-BE49-F238E27FC236}">
                <a16:creationId xmlns:a16="http://schemas.microsoft.com/office/drawing/2014/main" id="{B48D015C-FF51-4AFA-8538-222C99FB1380}"/>
              </a:ext>
            </a:extLst>
          </p:cNvPr>
          <p:cNvSpPr>
            <a:spLocks noGrp="1" noChangeArrowheads="1"/>
          </p:cNvSpPr>
          <p:nvPr>
            <p:ph type="body" sz="half" idx="4294967295"/>
          </p:nvPr>
        </p:nvSpPr>
        <p:spPr>
          <a:xfrm>
            <a:off x="4371002" y="1544634"/>
            <a:ext cx="3810000" cy="4448175"/>
          </a:xfrm>
        </p:spPr>
        <p:txBody>
          <a:bodyPr/>
          <a:lstStyle/>
          <a:p>
            <a:pPr eaLnBrk="1" hangingPunct="1">
              <a:buSzPct val="75000"/>
            </a:pPr>
            <a:r>
              <a:rPr lang="zh-CN" altLang="en-US" sz="2400" dirty="0"/>
              <a:t>new national networks: Csnet, BITnet, NSFnet, Minitel</a:t>
            </a:r>
          </a:p>
          <a:p>
            <a:pPr eaLnBrk="1" hangingPunct="1">
              <a:buSzPct val="75000"/>
            </a:pPr>
            <a:r>
              <a:rPr lang="zh-CN" altLang="en-US" sz="2400" dirty="0"/>
              <a:t>100,000 hosts connected to confederation of networks</a:t>
            </a:r>
          </a:p>
          <a:p>
            <a:pPr eaLnBrk="1" hangingPunct="1">
              <a:buSzPct val="75000"/>
            </a:pPr>
            <a:endParaRPr lang="zh-CN" altLang="en-US" sz="2400" dirty="0"/>
          </a:p>
        </p:txBody>
      </p:sp>
      <p:sp>
        <p:nvSpPr>
          <p:cNvPr id="109573" name="Rectangle 5">
            <a:extLst>
              <a:ext uri="{FF2B5EF4-FFF2-40B4-BE49-F238E27FC236}">
                <a16:creationId xmlns:a16="http://schemas.microsoft.com/office/drawing/2014/main" id="{982414F1-3C5E-4A38-915A-3FFB03BC3F4C}"/>
              </a:ext>
            </a:extLst>
          </p:cNvPr>
          <p:cNvSpPr>
            <a:spLocks noChangeArrowheads="1"/>
          </p:cNvSpPr>
          <p:nvPr/>
        </p:nvSpPr>
        <p:spPr bwMode="auto">
          <a:xfrm>
            <a:off x="556426" y="735807"/>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0070C0"/>
                </a:solidFill>
                <a:latin typeface="Comic Sans MS" panose="030F0702030302020204" pitchFamily="66" charset="0"/>
              </a:rPr>
              <a:t>1980-1990: new protocols, a proliferation of networks</a:t>
            </a:r>
            <a:endParaRPr lang="en-US" altLang="zh-CN" sz="4000" u="sng" dirty="0">
              <a:solidFill>
                <a:srgbClr val="0070C0"/>
              </a:solidFill>
              <a:latin typeface="Comic Sans MS" panose="030F0702030302020204" pitchFamily="66" charset="0"/>
            </a:endParaRPr>
          </a:p>
        </p:txBody>
      </p:sp>
      <p:sp>
        <p:nvSpPr>
          <p:cNvPr id="109576" name="Slide Number Placeholder 3">
            <a:extLst>
              <a:ext uri="{FF2B5EF4-FFF2-40B4-BE49-F238E27FC236}">
                <a16:creationId xmlns:a16="http://schemas.microsoft.com/office/drawing/2014/main" id="{4A047384-6885-49A4-951B-5D190673C30E}"/>
              </a:ext>
            </a:extLst>
          </p:cNvPr>
          <p:cNvSpPr txBox="1">
            <a:spLocks noGrp="1" noChangeArrowheads="1"/>
          </p:cNvSpPr>
          <p:nvPr/>
        </p:nvSpPr>
        <p:spPr bwMode="auto">
          <a:xfrm>
            <a:off x="8324850" y="6462713"/>
            <a:ext cx="676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r>
              <a:rPr lang="en-US" altLang="zh-CN" sz="1200">
                <a:latin typeface="Tahoma" panose="020B0604030504040204" pitchFamily="34" charset="0"/>
              </a:rPr>
              <a:t>1-</a:t>
            </a:r>
            <a:fld id="{800F57CB-F0D9-427A-82DB-CB476BA9FB3E}" type="slidenum">
              <a:rPr lang="en-US" altLang="zh-CN" sz="1200">
                <a:latin typeface="Tahoma" panose="020B0604030504040204" pitchFamily="34" charset="0"/>
              </a:rPr>
              <a:pPr/>
              <a:t>26</a:t>
            </a:fld>
            <a:endParaRPr lang="en-US" altLang="zh-CN" sz="1200">
              <a:latin typeface="Tahoma" panose="020B060403050404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Footer Placeholder 2">
            <a:extLst>
              <a:ext uri="{FF2B5EF4-FFF2-40B4-BE49-F238E27FC236}">
                <a16:creationId xmlns:a16="http://schemas.microsoft.com/office/drawing/2014/main" id="{36896B9E-3872-4DB9-B9C0-051F1DBB7987}"/>
              </a:ext>
            </a:extLst>
          </p:cNvPr>
          <p:cNvSpPr txBox="1">
            <a:spLocks noGrp="1" noChangeArrowheads="1"/>
          </p:cNvSpPr>
          <p:nvPr/>
        </p:nvSpPr>
        <p:spPr bwMode="auto">
          <a:xfrm>
            <a:off x="5576888" y="6467475"/>
            <a:ext cx="2895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r"/>
            <a:r>
              <a:rPr lang="en-US" altLang="zh-CN" sz="1200">
                <a:latin typeface="Tahoma" panose="020B0604030504040204" pitchFamily="34" charset="0"/>
              </a:rPr>
              <a:t>Introduction</a:t>
            </a:r>
          </a:p>
        </p:txBody>
      </p:sp>
      <p:sp>
        <p:nvSpPr>
          <p:cNvPr id="110595" name="Rectangle 3">
            <a:extLst>
              <a:ext uri="{FF2B5EF4-FFF2-40B4-BE49-F238E27FC236}">
                <a16:creationId xmlns:a16="http://schemas.microsoft.com/office/drawing/2014/main" id="{6AB59B94-2726-4F34-BB15-283D87EC79A7}"/>
              </a:ext>
            </a:extLst>
          </p:cNvPr>
          <p:cNvSpPr>
            <a:spLocks noGrp="1" noChangeArrowheads="1"/>
          </p:cNvSpPr>
          <p:nvPr>
            <p:ph type="body" sz="half" idx="4294967295"/>
          </p:nvPr>
        </p:nvSpPr>
        <p:spPr>
          <a:xfrm>
            <a:off x="381110" y="1447852"/>
            <a:ext cx="4625975" cy="4457700"/>
          </a:xfrm>
        </p:spPr>
        <p:txBody>
          <a:bodyPr/>
          <a:lstStyle/>
          <a:p>
            <a:pPr marL="225425" indent="-225425" eaLnBrk="1" hangingPunct="1">
              <a:buSzPct val="75000"/>
            </a:pPr>
            <a:r>
              <a:rPr lang="zh-CN" altLang="en-US" sz="2000" dirty="0">
                <a:solidFill>
                  <a:srgbClr val="000099"/>
                </a:solidFill>
              </a:rPr>
              <a:t>early 1990</a:t>
            </a:r>
            <a:r>
              <a:rPr lang="ja-JP" altLang="en-US" sz="2000" dirty="0">
                <a:solidFill>
                  <a:srgbClr val="000099"/>
                </a:solidFill>
              </a:rPr>
              <a:t>’</a:t>
            </a:r>
            <a:r>
              <a:rPr lang="zh-CN" altLang="en-US" sz="2000" dirty="0">
                <a:solidFill>
                  <a:srgbClr val="000099"/>
                </a:solidFill>
              </a:rPr>
              <a:t>s:</a:t>
            </a:r>
            <a:r>
              <a:rPr lang="zh-CN" altLang="en-US" sz="2000" dirty="0">
                <a:solidFill>
                  <a:schemeClr val="accent2"/>
                </a:solidFill>
              </a:rPr>
              <a:t> </a:t>
            </a:r>
            <a:r>
              <a:rPr lang="zh-CN" altLang="en-US" sz="2000" dirty="0"/>
              <a:t>ARPAnet decommissioned</a:t>
            </a:r>
          </a:p>
          <a:p>
            <a:pPr marL="225425" indent="-225425" eaLnBrk="1" hangingPunct="1">
              <a:buSzPct val="75000"/>
            </a:pPr>
            <a:r>
              <a:rPr lang="zh-CN" altLang="en-US" sz="2000" dirty="0">
                <a:solidFill>
                  <a:srgbClr val="000099"/>
                </a:solidFill>
              </a:rPr>
              <a:t>1991:</a:t>
            </a:r>
            <a:r>
              <a:rPr lang="zh-CN" altLang="en-US" sz="2000" dirty="0">
                <a:solidFill>
                  <a:schemeClr val="accent2"/>
                </a:solidFill>
              </a:rPr>
              <a:t> </a:t>
            </a:r>
            <a:r>
              <a:rPr lang="zh-CN" altLang="en-US" sz="2000" dirty="0"/>
              <a:t>NSF lifts restrictions on commercial use of NSFnet (decommissioned, 1995)</a:t>
            </a:r>
          </a:p>
          <a:p>
            <a:pPr marL="225425" indent="-225425" eaLnBrk="1" hangingPunct="1">
              <a:buSzPct val="75000"/>
            </a:pPr>
            <a:r>
              <a:rPr lang="zh-CN" altLang="en-US" sz="2000" dirty="0">
                <a:solidFill>
                  <a:srgbClr val="000099"/>
                </a:solidFill>
              </a:rPr>
              <a:t>early 1990s:</a:t>
            </a:r>
            <a:r>
              <a:rPr lang="zh-CN" altLang="en-US" sz="2000" dirty="0"/>
              <a:t> Web</a:t>
            </a:r>
          </a:p>
          <a:p>
            <a:pPr marL="569913" lvl="1" indent="-225425" eaLnBrk="1" hangingPunct="1"/>
            <a:r>
              <a:rPr lang="zh-CN" altLang="en-US" sz="2400" dirty="0">
                <a:ea typeface="宋体" panose="02010600030101010101" pitchFamily="2" charset="-122"/>
              </a:rPr>
              <a:t>hypertext [Bush 1945, Nelson 1960</a:t>
            </a:r>
            <a:r>
              <a:rPr lang="ja-JP" altLang="en-US" sz="2400" dirty="0"/>
              <a:t>’</a:t>
            </a:r>
            <a:r>
              <a:rPr lang="zh-CN" altLang="en-US" sz="2400" dirty="0"/>
              <a:t>s]</a:t>
            </a:r>
          </a:p>
          <a:p>
            <a:pPr marL="569913" lvl="1" indent="-225425" eaLnBrk="1" hangingPunct="1"/>
            <a:r>
              <a:rPr lang="zh-CN" altLang="en-US" sz="2400" dirty="0">
                <a:ea typeface="宋体" panose="02010600030101010101" pitchFamily="2" charset="-122"/>
              </a:rPr>
              <a:t>HTML, HTTP: Berners-Lee</a:t>
            </a:r>
          </a:p>
          <a:p>
            <a:pPr marL="569913" lvl="1" indent="-225425" eaLnBrk="1" hangingPunct="1"/>
            <a:r>
              <a:rPr lang="zh-CN" altLang="en-US" sz="2400" dirty="0">
                <a:ea typeface="宋体" panose="02010600030101010101" pitchFamily="2" charset="-122"/>
              </a:rPr>
              <a:t>1994: Mosaic, later Netscape</a:t>
            </a:r>
          </a:p>
          <a:p>
            <a:pPr marL="569913" lvl="1" indent="-225425" eaLnBrk="1" hangingPunct="1"/>
            <a:r>
              <a:rPr lang="zh-CN" altLang="en-US" sz="2400" dirty="0">
                <a:ea typeface="宋体" panose="02010600030101010101" pitchFamily="2" charset="-122"/>
              </a:rPr>
              <a:t>late 1990</a:t>
            </a:r>
            <a:r>
              <a:rPr lang="ja-JP" altLang="en-US" sz="2400" dirty="0"/>
              <a:t>’</a:t>
            </a:r>
            <a:r>
              <a:rPr lang="zh-CN" altLang="en-US" sz="2400" dirty="0"/>
              <a:t>s: commercialization</a:t>
            </a:r>
            <a:r>
              <a:rPr lang="zh-CN" altLang="en-US" sz="1800" dirty="0"/>
              <a:t> of the Web</a:t>
            </a:r>
          </a:p>
          <a:p>
            <a:pPr marL="225425" indent="-225425" eaLnBrk="1" hangingPunct="1"/>
            <a:endParaRPr lang="zh-CN" altLang="en-US" sz="2000" dirty="0"/>
          </a:p>
          <a:p>
            <a:pPr marL="225425" indent="-225425" eaLnBrk="1" hangingPunct="1"/>
            <a:endParaRPr lang="zh-CN" altLang="en-US" sz="2000" dirty="0"/>
          </a:p>
        </p:txBody>
      </p:sp>
      <p:sp>
        <p:nvSpPr>
          <p:cNvPr id="110596" name="Rectangle 4">
            <a:extLst>
              <a:ext uri="{FF2B5EF4-FFF2-40B4-BE49-F238E27FC236}">
                <a16:creationId xmlns:a16="http://schemas.microsoft.com/office/drawing/2014/main" id="{EDD2FB8A-BD67-442C-A1CA-5B8C791AF81B}"/>
              </a:ext>
            </a:extLst>
          </p:cNvPr>
          <p:cNvSpPr>
            <a:spLocks noGrp="1" noChangeArrowheads="1"/>
          </p:cNvSpPr>
          <p:nvPr>
            <p:ph type="body" sz="half" idx="4294967295"/>
          </p:nvPr>
        </p:nvSpPr>
        <p:spPr>
          <a:xfrm>
            <a:off x="4797315" y="1479453"/>
            <a:ext cx="3965575" cy="4448175"/>
          </a:xfrm>
        </p:spPr>
        <p:txBody>
          <a:bodyPr/>
          <a:lstStyle/>
          <a:p>
            <a:pPr eaLnBrk="1" hangingPunct="1">
              <a:buFont typeface="Wingdings" panose="05000000000000000000" pitchFamily="2" charset="2"/>
              <a:buNone/>
            </a:pPr>
            <a:r>
              <a:rPr lang="zh-CN" altLang="en-US" sz="2000" dirty="0">
                <a:solidFill>
                  <a:srgbClr val="000099"/>
                </a:solidFill>
              </a:rPr>
              <a:t>late 1990</a:t>
            </a:r>
            <a:r>
              <a:rPr lang="ja-JP" altLang="en-US" sz="2000" dirty="0">
                <a:solidFill>
                  <a:srgbClr val="000099"/>
                </a:solidFill>
              </a:rPr>
              <a:t>’</a:t>
            </a:r>
            <a:r>
              <a:rPr lang="zh-CN" altLang="en-US" sz="2000" dirty="0">
                <a:solidFill>
                  <a:srgbClr val="000099"/>
                </a:solidFill>
              </a:rPr>
              <a:t>s – 2000</a:t>
            </a:r>
            <a:r>
              <a:rPr lang="ja-JP" altLang="en-US" sz="2000" dirty="0">
                <a:solidFill>
                  <a:srgbClr val="000099"/>
                </a:solidFill>
              </a:rPr>
              <a:t>’</a:t>
            </a:r>
            <a:r>
              <a:rPr lang="zh-CN" altLang="en-US" sz="2000" dirty="0">
                <a:solidFill>
                  <a:srgbClr val="000099"/>
                </a:solidFill>
              </a:rPr>
              <a:t>s:</a:t>
            </a:r>
          </a:p>
          <a:p>
            <a:pPr eaLnBrk="1" hangingPunct="1">
              <a:buSzPct val="75000"/>
            </a:pPr>
            <a:r>
              <a:rPr lang="zh-CN" altLang="en-US" sz="2000" dirty="0"/>
              <a:t>more killer apps: instant messaging, P2P file sharing</a:t>
            </a:r>
          </a:p>
          <a:p>
            <a:pPr eaLnBrk="1" hangingPunct="1">
              <a:buSzPct val="75000"/>
            </a:pPr>
            <a:r>
              <a:rPr lang="zh-CN" altLang="en-US" sz="2000" dirty="0"/>
              <a:t>network security to forefront</a:t>
            </a:r>
          </a:p>
          <a:p>
            <a:pPr eaLnBrk="1" hangingPunct="1">
              <a:buSzPct val="75000"/>
            </a:pPr>
            <a:r>
              <a:rPr lang="zh-CN" altLang="en-US" sz="2000" dirty="0"/>
              <a:t>est. 50 million host, 100 million+ users</a:t>
            </a:r>
          </a:p>
          <a:p>
            <a:pPr eaLnBrk="1" hangingPunct="1">
              <a:buSzPct val="75000"/>
            </a:pPr>
            <a:r>
              <a:rPr lang="zh-CN" altLang="en-US" sz="2000" dirty="0"/>
              <a:t>backbone links running at Gbps</a:t>
            </a:r>
          </a:p>
          <a:p>
            <a:pPr eaLnBrk="1" hangingPunct="1"/>
            <a:endParaRPr lang="zh-CN" altLang="en-US" sz="1800" dirty="0"/>
          </a:p>
        </p:txBody>
      </p:sp>
      <p:sp>
        <p:nvSpPr>
          <p:cNvPr id="110597" name="Rectangle 5">
            <a:extLst>
              <a:ext uri="{FF2B5EF4-FFF2-40B4-BE49-F238E27FC236}">
                <a16:creationId xmlns:a16="http://schemas.microsoft.com/office/drawing/2014/main" id="{5F7AD6F1-A87D-4F40-A1E7-F1DD0011E0F1}"/>
              </a:ext>
            </a:extLst>
          </p:cNvPr>
          <p:cNvSpPr>
            <a:spLocks noChangeArrowheads="1"/>
          </p:cNvSpPr>
          <p:nvPr/>
        </p:nvSpPr>
        <p:spPr bwMode="auto">
          <a:xfrm>
            <a:off x="96" y="709613"/>
            <a:ext cx="9143904"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0070C0"/>
                </a:solidFill>
                <a:latin typeface="Comic Sans MS" panose="030F0702030302020204" pitchFamily="66" charset="0"/>
              </a:rPr>
              <a:t>1990, 2000</a:t>
            </a:r>
            <a:r>
              <a:rPr lang="ja-JP" altLang="en-US" sz="2800" i="1" dirty="0">
                <a:solidFill>
                  <a:srgbClr val="0070C0"/>
                </a:solidFill>
                <a:latin typeface="Comic Sans MS" panose="030F0702030302020204" pitchFamily="66" charset="0"/>
              </a:rPr>
              <a:t>’</a:t>
            </a:r>
            <a:r>
              <a:rPr lang="en-US" altLang="zh-CN" sz="2800" i="1" dirty="0">
                <a:solidFill>
                  <a:srgbClr val="0070C0"/>
                </a:solidFill>
                <a:latin typeface="Comic Sans MS" panose="030F0702030302020204" pitchFamily="66" charset="0"/>
              </a:rPr>
              <a:t>s: commercialization, the Web, new apps</a:t>
            </a:r>
            <a:endParaRPr lang="en-US" altLang="zh-CN" sz="2800" u="sng" dirty="0">
              <a:solidFill>
                <a:srgbClr val="0070C0"/>
              </a:solidFill>
              <a:latin typeface="Comic Sans MS" panose="030F0702030302020204" pitchFamily="66" charset="0"/>
            </a:endParaRPr>
          </a:p>
        </p:txBody>
      </p:sp>
      <p:sp>
        <p:nvSpPr>
          <p:cNvPr id="110600" name="Slide Number Placeholder 3">
            <a:extLst>
              <a:ext uri="{FF2B5EF4-FFF2-40B4-BE49-F238E27FC236}">
                <a16:creationId xmlns:a16="http://schemas.microsoft.com/office/drawing/2014/main" id="{06DF473A-FB1C-47D9-AEF6-D99467A5EEDB}"/>
              </a:ext>
            </a:extLst>
          </p:cNvPr>
          <p:cNvSpPr txBox="1">
            <a:spLocks noGrp="1" noChangeArrowheads="1"/>
          </p:cNvSpPr>
          <p:nvPr/>
        </p:nvSpPr>
        <p:spPr bwMode="auto">
          <a:xfrm>
            <a:off x="8324850" y="6462713"/>
            <a:ext cx="676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r>
              <a:rPr lang="en-US" altLang="zh-CN" sz="1200">
                <a:latin typeface="Tahoma" panose="020B0604030504040204" pitchFamily="34" charset="0"/>
              </a:rPr>
              <a:t>1-</a:t>
            </a:r>
            <a:fld id="{0C0897EB-2F04-4C61-A1E2-8572093A0740}" type="slidenum">
              <a:rPr lang="en-US" altLang="zh-CN" sz="1200">
                <a:latin typeface="Tahoma" panose="020B0604030504040204" pitchFamily="34" charset="0"/>
              </a:rPr>
              <a:pPr/>
              <a:t>27</a:t>
            </a:fld>
            <a:endParaRPr lang="en-US" altLang="zh-CN" sz="1200">
              <a:latin typeface="Tahoma" panose="020B060403050404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Footer Placeholder 2">
            <a:extLst>
              <a:ext uri="{FF2B5EF4-FFF2-40B4-BE49-F238E27FC236}">
                <a16:creationId xmlns:a16="http://schemas.microsoft.com/office/drawing/2014/main" id="{7769C8DC-9955-43BC-A07C-1F38B08CF1D8}"/>
              </a:ext>
            </a:extLst>
          </p:cNvPr>
          <p:cNvSpPr txBox="1">
            <a:spLocks noGrp="1" noChangeArrowheads="1"/>
          </p:cNvSpPr>
          <p:nvPr/>
        </p:nvSpPr>
        <p:spPr bwMode="auto">
          <a:xfrm>
            <a:off x="5576888" y="6467475"/>
            <a:ext cx="2895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algn="r"/>
            <a:r>
              <a:rPr lang="en-US" altLang="zh-CN" sz="1200">
                <a:latin typeface="Tahoma" panose="020B0604030504040204" pitchFamily="34" charset="0"/>
              </a:rPr>
              <a:t>Introduction</a:t>
            </a:r>
          </a:p>
        </p:txBody>
      </p:sp>
      <p:sp>
        <p:nvSpPr>
          <p:cNvPr id="111619" name="Rectangle 3">
            <a:extLst>
              <a:ext uri="{FF2B5EF4-FFF2-40B4-BE49-F238E27FC236}">
                <a16:creationId xmlns:a16="http://schemas.microsoft.com/office/drawing/2014/main" id="{70426D3C-6175-4A66-B54F-BBFAC9F13E2D}"/>
              </a:ext>
            </a:extLst>
          </p:cNvPr>
          <p:cNvSpPr>
            <a:spLocks noGrp="1" noChangeArrowheads="1"/>
          </p:cNvSpPr>
          <p:nvPr>
            <p:ph type="body" sz="half" idx="4294967295"/>
          </p:nvPr>
        </p:nvSpPr>
        <p:spPr>
          <a:xfrm>
            <a:off x="541247" y="800052"/>
            <a:ext cx="7935913" cy="4457700"/>
          </a:xfrm>
        </p:spPr>
        <p:txBody>
          <a:bodyPr/>
          <a:lstStyle/>
          <a:p>
            <a:pPr eaLnBrk="1" hangingPunct="1">
              <a:buFont typeface="Wingdings" panose="05000000000000000000" pitchFamily="2" charset="2"/>
              <a:buNone/>
            </a:pPr>
            <a:r>
              <a:rPr lang="zh-CN" altLang="en-US" i="1" dirty="0">
                <a:solidFill>
                  <a:srgbClr val="0070C0"/>
                </a:solidFill>
              </a:rPr>
              <a:t>2005-present</a:t>
            </a:r>
          </a:p>
          <a:p>
            <a:pPr eaLnBrk="1" hangingPunct="1">
              <a:buSzPct val="75000"/>
            </a:pPr>
            <a:r>
              <a:rPr lang="zh-CN" altLang="en-US" sz="2000" dirty="0"/>
              <a:t>~750 million hosts</a:t>
            </a:r>
          </a:p>
          <a:p>
            <a:pPr lvl="1" eaLnBrk="1" hangingPunct="1">
              <a:buSzPct val="75000"/>
            </a:pPr>
            <a:r>
              <a:rPr lang="zh-CN" altLang="en-US" sz="1800" dirty="0"/>
              <a:t>Smartphones and tablets</a:t>
            </a:r>
          </a:p>
          <a:p>
            <a:pPr eaLnBrk="1" hangingPunct="1"/>
            <a:r>
              <a:rPr lang="zh-CN" altLang="en-US" sz="2000" dirty="0"/>
              <a:t>Aggressive deployment of broadband access</a:t>
            </a:r>
          </a:p>
          <a:p>
            <a:pPr eaLnBrk="1" hangingPunct="1"/>
            <a:r>
              <a:rPr lang="zh-CN" altLang="en-US" sz="2000" dirty="0"/>
              <a:t>Increasing ubiquity of high-speed wireless access</a:t>
            </a:r>
          </a:p>
          <a:p>
            <a:pPr eaLnBrk="1" hangingPunct="1"/>
            <a:r>
              <a:rPr lang="zh-CN" altLang="en-US" sz="2000" dirty="0"/>
              <a:t>Emergence of online social networks: </a:t>
            </a:r>
          </a:p>
          <a:p>
            <a:pPr lvl="1" eaLnBrk="1" hangingPunct="1"/>
            <a:r>
              <a:rPr lang="zh-CN" altLang="en-US" sz="1800" dirty="0"/>
              <a:t>Facebook: soon one billion users</a:t>
            </a:r>
            <a:endParaRPr lang="zh-CN" altLang="en-US" sz="2400" dirty="0"/>
          </a:p>
          <a:p>
            <a:pPr eaLnBrk="1" hangingPunct="1"/>
            <a:r>
              <a:rPr lang="zh-CN" altLang="en-US" sz="2000" dirty="0"/>
              <a:t>Service providers (Google, Microsoft) create their own networks</a:t>
            </a:r>
          </a:p>
          <a:p>
            <a:pPr lvl="1" eaLnBrk="1" hangingPunct="1"/>
            <a:r>
              <a:rPr lang="zh-CN" altLang="en-US" sz="2400" dirty="0"/>
              <a:t>Bypass  Internet, providing </a:t>
            </a:r>
            <a:r>
              <a:rPr lang="ja-JP" altLang="en-US" sz="2400" dirty="0"/>
              <a:t>“</a:t>
            </a:r>
            <a:r>
              <a:rPr lang="zh-CN" altLang="en-US" sz="2400" dirty="0"/>
              <a:t>instantaneous</a:t>
            </a:r>
            <a:r>
              <a:rPr lang="ja-JP" altLang="en-US" sz="2400" dirty="0"/>
              <a:t>”</a:t>
            </a:r>
            <a:r>
              <a:rPr lang="zh-CN" altLang="en-US" sz="2400" dirty="0"/>
              <a:t> access to search, emai, etc.</a:t>
            </a:r>
          </a:p>
          <a:p>
            <a:pPr eaLnBrk="1" hangingPunct="1"/>
            <a:r>
              <a:rPr lang="zh-CN" altLang="en-US" sz="2000" dirty="0"/>
              <a:t>E-commerce, universities, enterprises running their services in </a:t>
            </a:r>
            <a:r>
              <a:rPr lang="ja-JP" altLang="en-US" sz="2000" dirty="0"/>
              <a:t>“</a:t>
            </a:r>
            <a:r>
              <a:rPr lang="zh-CN" altLang="en-US" sz="2000" dirty="0"/>
              <a:t>cloud</a:t>
            </a:r>
            <a:r>
              <a:rPr lang="ja-JP" altLang="en-US" sz="2000" dirty="0"/>
              <a:t>”</a:t>
            </a:r>
            <a:r>
              <a:rPr lang="zh-CN" altLang="en-US" sz="2000" dirty="0"/>
              <a:t> (eg, Amazon EC2)</a:t>
            </a:r>
            <a:endParaRPr lang="en-US" altLang="zh-CN" sz="2000" dirty="0"/>
          </a:p>
          <a:p>
            <a:pPr eaLnBrk="1" hangingPunct="1"/>
            <a:r>
              <a:rPr lang="en-US" altLang="zh-CN" sz="2000" dirty="0"/>
              <a:t>By 1998, Ethernet supported transmission speeds of a Gigabit. Subsequently, higher speeds of up to 400 Gbit/s were added (as of 2018 ).</a:t>
            </a:r>
            <a:endParaRPr lang="zh-CN" altLang="en-US" sz="2000" dirty="0"/>
          </a:p>
        </p:txBody>
      </p:sp>
      <p:sp>
        <p:nvSpPr>
          <p:cNvPr id="111622" name="Slide Number Placeholder 3">
            <a:extLst>
              <a:ext uri="{FF2B5EF4-FFF2-40B4-BE49-F238E27FC236}">
                <a16:creationId xmlns:a16="http://schemas.microsoft.com/office/drawing/2014/main" id="{E1737347-A985-4A3C-B096-6CB8448A8C01}"/>
              </a:ext>
            </a:extLst>
          </p:cNvPr>
          <p:cNvSpPr txBox="1">
            <a:spLocks noGrp="1" noChangeArrowheads="1"/>
          </p:cNvSpPr>
          <p:nvPr/>
        </p:nvSpPr>
        <p:spPr bwMode="auto">
          <a:xfrm>
            <a:off x="8324850" y="6462713"/>
            <a:ext cx="676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r>
              <a:rPr lang="en-US" altLang="zh-CN" sz="1200">
                <a:latin typeface="Tahoma" panose="020B0604030504040204" pitchFamily="34" charset="0"/>
              </a:rPr>
              <a:t>1-</a:t>
            </a:r>
            <a:fld id="{7CE8FD9A-4011-4409-A026-F20B0FD3E371}" type="slidenum">
              <a:rPr lang="en-US" altLang="zh-CN" sz="1200">
                <a:latin typeface="Tahoma" panose="020B0604030504040204" pitchFamily="34" charset="0"/>
              </a:rPr>
              <a:pPr/>
              <a:t>28</a:t>
            </a:fld>
            <a:endParaRPr lang="en-US" altLang="zh-CN" sz="1200">
              <a:latin typeface="Tahoma" panose="020B060403050404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713F58DD-71E9-4958-820E-C042B9FBCC4F}"/>
              </a:ext>
            </a:extLst>
          </p:cNvPr>
          <p:cNvSpPr>
            <a:spLocks noGrp="1"/>
          </p:cNvSpPr>
          <p:nvPr>
            <p:ph type="sldNum" sz="quarter" idx="12"/>
          </p:nvPr>
        </p:nvSpPr>
        <p:spPr/>
        <p:txBody>
          <a:bodyPr/>
          <a:lstStyle/>
          <a:p>
            <a:fld id="{280C3366-F1E7-4D25-90DC-B5411D0EE940}" type="slidenum">
              <a:rPr lang="en-US" altLang="zh-CN"/>
              <a:pPr/>
              <a:t>29</a:t>
            </a:fld>
            <a:endParaRPr lang="en-US" altLang="zh-CN"/>
          </a:p>
        </p:txBody>
      </p:sp>
      <p:sp>
        <p:nvSpPr>
          <p:cNvPr id="14338" name="Rectangle 2">
            <a:extLst>
              <a:ext uri="{FF2B5EF4-FFF2-40B4-BE49-F238E27FC236}">
                <a16:creationId xmlns:a16="http://schemas.microsoft.com/office/drawing/2014/main" id="{2B837998-57A1-436C-81F9-9B5F5087768A}"/>
              </a:ext>
            </a:extLst>
          </p:cNvPr>
          <p:cNvSpPr>
            <a:spLocks noGrp="1" noChangeArrowheads="1"/>
          </p:cNvSpPr>
          <p:nvPr>
            <p:ph type="title"/>
          </p:nvPr>
        </p:nvSpPr>
        <p:spPr/>
        <p:txBody>
          <a:bodyPr/>
          <a:lstStyle/>
          <a:p>
            <a:r>
              <a:rPr lang="en-US" altLang="zh-CN"/>
              <a:t>Key Terms</a:t>
            </a:r>
          </a:p>
        </p:txBody>
      </p:sp>
      <p:sp>
        <p:nvSpPr>
          <p:cNvPr id="14339" name="Rectangle 3">
            <a:extLst>
              <a:ext uri="{FF2B5EF4-FFF2-40B4-BE49-F238E27FC236}">
                <a16:creationId xmlns:a16="http://schemas.microsoft.com/office/drawing/2014/main" id="{171917C1-B3F8-4FDC-83F4-2F10DFB0EEC7}"/>
              </a:ext>
            </a:extLst>
          </p:cNvPr>
          <p:cNvSpPr>
            <a:spLocks noGrp="1" noChangeArrowheads="1"/>
          </p:cNvSpPr>
          <p:nvPr>
            <p:ph type="body" idx="1"/>
          </p:nvPr>
        </p:nvSpPr>
        <p:spPr>
          <a:xfrm>
            <a:off x="489403" y="1417638"/>
            <a:ext cx="8229600" cy="4525963"/>
          </a:xfrm>
        </p:spPr>
        <p:txBody>
          <a:bodyPr/>
          <a:lstStyle/>
          <a:p>
            <a:r>
              <a:rPr lang="en-US" altLang="zh-CN" sz="2800" dirty="0"/>
              <a:t>Network</a:t>
            </a:r>
            <a:r>
              <a:rPr lang="zh-CN" altLang="en-US" sz="2800" dirty="0"/>
              <a:t>，网络</a:t>
            </a:r>
          </a:p>
          <a:p>
            <a:pPr lvl="1"/>
            <a:r>
              <a:rPr lang="en-US" altLang="zh-CN" sz="2400" dirty="0"/>
              <a:t>A group of connected, communicating devices</a:t>
            </a:r>
            <a:endParaRPr lang="en-US" altLang="zh-CN" sz="2500" dirty="0"/>
          </a:p>
          <a:p>
            <a:r>
              <a:rPr lang="en-US" altLang="zh-CN" sz="2800" dirty="0">
                <a:solidFill>
                  <a:schemeClr val="folHlink"/>
                </a:solidFill>
              </a:rPr>
              <a:t>i</a:t>
            </a:r>
            <a:r>
              <a:rPr lang="en-US" altLang="zh-CN" sz="2800" dirty="0"/>
              <a:t>nternet / internetwork</a:t>
            </a:r>
            <a:r>
              <a:rPr lang="zh-CN" altLang="en-US" sz="2800" dirty="0"/>
              <a:t>，互联网（网际网）</a:t>
            </a:r>
          </a:p>
          <a:p>
            <a:pPr lvl="1"/>
            <a:r>
              <a:rPr lang="en-US" altLang="zh-CN" sz="2400" dirty="0"/>
              <a:t>Two or more networks that can communicate with each other</a:t>
            </a:r>
          </a:p>
          <a:p>
            <a:pPr lvl="1"/>
            <a:r>
              <a:rPr lang="zh-CN" altLang="en-US" sz="2400" dirty="0"/>
              <a:t>互联形成的网络集合</a:t>
            </a:r>
          </a:p>
          <a:p>
            <a:pPr lvl="2"/>
            <a:r>
              <a:rPr lang="en-US" altLang="zh-CN" sz="2200" dirty="0"/>
              <a:t>interconnect</a:t>
            </a:r>
            <a:r>
              <a:rPr lang="zh-CN" altLang="en-US" sz="2200" dirty="0"/>
              <a:t>，互联</a:t>
            </a:r>
            <a:r>
              <a:rPr lang="en-US" altLang="zh-CN" sz="2200" dirty="0"/>
              <a:t>/</a:t>
            </a:r>
            <a:r>
              <a:rPr lang="zh-CN" altLang="en-US" sz="2200" dirty="0"/>
              <a:t>互连</a:t>
            </a:r>
          </a:p>
          <a:p>
            <a:pPr lvl="2"/>
            <a:r>
              <a:rPr lang="en-US" altLang="zh-CN" sz="2200" dirty="0"/>
              <a:t>internetworking</a:t>
            </a:r>
            <a:r>
              <a:rPr lang="zh-CN" altLang="en-US" sz="2200" dirty="0"/>
              <a:t>，网际互联</a:t>
            </a:r>
            <a:r>
              <a:rPr lang="en-US" altLang="zh-CN" sz="2200" dirty="0"/>
              <a:t>/</a:t>
            </a:r>
            <a:r>
              <a:rPr lang="zh-CN" altLang="en-US" sz="2200" dirty="0"/>
              <a:t>互连</a:t>
            </a:r>
          </a:p>
          <a:p>
            <a:r>
              <a:rPr lang="en-US" altLang="zh-CN" sz="2800" dirty="0">
                <a:solidFill>
                  <a:schemeClr val="folHlink"/>
                </a:solidFill>
              </a:rPr>
              <a:t>I</a:t>
            </a:r>
            <a:r>
              <a:rPr lang="en-US" altLang="zh-CN" sz="2800" dirty="0"/>
              <a:t>nternet</a:t>
            </a:r>
            <a:r>
              <a:rPr lang="zh-CN" altLang="en-US" sz="2800" dirty="0"/>
              <a:t>，因特网</a:t>
            </a:r>
          </a:p>
          <a:p>
            <a:pPr lvl="1"/>
            <a:r>
              <a:rPr lang="en-US" altLang="zh-CN" sz="2400" dirty="0"/>
              <a:t>The most notable internet in the world, running on TCP/IP</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p:txBody>
          <a:bodyPr/>
          <a:lstStyle/>
          <a:p>
            <a:r>
              <a:rPr lang="en-US" altLang="zh-CN" dirty="0">
                <a:latin typeface="Comic Sans MS" panose="030F0702030302020204" pitchFamily="66" charset="0"/>
              </a:rPr>
              <a:t>1. What is a network?</a:t>
            </a:r>
            <a:endParaRPr lang="zh-CN" altLang="en-US" dirty="0">
              <a:latin typeface="Comic Sans MS" panose="030F0702030302020204" pitchFamily="66" charset="0"/>
            </a:endParaRPr>
          </a:p>
        </p:txBody>
      </p:sp>
      <p:sp>
        <p:nvSpPr>
          <p:cNvPr id="3" name="内容占位符 2">
            <a:extLst>
              <a:ext uri="{FF2B5EF4-FFF2-40B4-BE49-F238E27FC236}">
                <a16:creationId xmlns:a16="http://schemas.microsoft.com/office/drawing/2014/main" id="{EBE4B16E-D5E7-4403-9948-ABA4E13554D7}"/>
              </a:ext>
            </a:extLst>
          </p:cNvPr>
          <p:cNvSpPr>
            <a:spLocks noGrp="1"/>
          </p:cNvSpPr>
          <p:nvPr>
            <p:ph idx="1"/>
          </p:nvPr>
        </p:nvSpPr>
        <p:spPr/>
        <p:txBody>
          <a:bodyPr/>
          <a:lstStyle/>
          <a:p>
            <a:r>
              <a:rPr lang="en-US" altLang="zh-CN" dirty="0"/>
              <a:t>any netlike combination of filaments, lines, veins, passages, or the like</a:t>
            </a:r>
            <a:endParaRPr lang="zh-CN" altLang="en-US" dirty="0"/>
          </a:p>
        </p:txBody>
      </p:sp>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3</a:t>
            </a:fld>
            <a:endParaRPr lang="en-US" altLang="zh-CN"/>
          </a:p>
        </p:txBody>
      </p:sp>
      <p:pic>
        <p:nvPicPr>
          <p:cNvPr id="6" name="图片 5">
            <a:extLst>
              <a:ext uri="{FF2B5EF4-FFF2-40B4-BE49-F238E27FC236}">
                <a16:creationId xmlns:a16="http://schemas.microsoft.com/office/drawing/2014/main" id="{288CF5B7-015F-4B99-980F-E76102C54C3C}"/>
              </a:ext>
            </a:extLst>
          </p:cNvPr>
          <p:cNvPicPr>
            <a:picLocks noChangeAspect="1"/>
          </p:cNvPicPr>
          <p:nvPr/>
        </p:nvPicPr>
        <p:blipFill>
          <a:blip r:embed="rId2"/>
          <a:stretch>
            <a:fillRect/>
          </a:stretch>
        </p:blipFill>
        <p:spPr>
          <a:xfrm rot="16200000">
            <a:off x="1605747" y="2280563"/>
            <a:ext cx="2627922" cy="4010421"/>
          </a:xfrm>
          <a:prstGeom prst="rect">
            <a:avLst/>
          </a:prstGeom>
        </p:spPr>
      </p:pic>
      <p:pic>
        <p:nvPicPr>
          <p:cNvPr id="7" name="图片 6">
            <a:extLst>
              <a:ext uri="{FF2B5EF4-FFF2-40B4-BE49-F238E27FC236}">
                <a16:creationId xmlns:a16="http://schemas.microsoft.com/office/drawing/2014/main" id="{3AFA8A74-827B-492A-AE20-A0A17E8EE4BB}"/>
              </a:ext>
            </a:extLst>
          </p:cNvPr>
          <p:cNvPicPr>
            <a:picLocks noChangeAspect="1"/>
          </p:cNvPicPr>
          <p:nvPr/>
        </p:nvPicPr>
        <p:blipFill>
          <a:blip r:embed="rId3"/>
          <a:stretch>
            <a:fillRect/>
          </a:stretch>
        </p:blipFill>
        <p:spPr>
          <a:xfrm>
            <a:off x="5530555" y="2974542"/>
            <a:ext cx="2698948" cy="2627923"/>
          </a:xfrm>
          <a:prstGeom prst="rect">
            <a:avLst/>
          </a:prstGeom>
        </p:spPr>
      </p:pic>
      <p:sp>
        <p:nvSpPr>
          <p:cNvPr id="8" name="文本框 7">
            <a:extLst>
              <a:ext uri="{FF2B5EF4-FFF2-40B4-BE49-F238E27FC236}">
                <a16:creationId xmlns:a16="http://schemas.microsoft.com/office/drawing/2014/main" id="{A275CE39-F476-49A6-B499-F8E91F08458C}"/>
              </a:ext>
            </a:extLst>
          </p:cNvPr>
          <p:cNvSpPr txBox="1"/>
          <p:nvPr/>
        </p:nvSpPr>
        <p:spPr>
          <a:xfrm>
            <a:off x="5867366" y="5791138"/>
            <a:ext cx="2133600" cy="369332"/>
          </a:xfrm>
          <a:prstGeom prst="rect">
            <a:avLst/>
          </a:prstGeom>
          <a:noFill/>
        </p:spPr>
        <p:txBody>
          <a:bodyPr wrap="square" rtlCol="0">
            <a:spAutoFit/>
          </a:bodyPr>
          <a:lstStyle/>
          <a:p>
            <a:pPr algn="ctr"/>
            <a:r>
              <a:rPr lang="en-US" altLang="zh-CN" dirty="0"/>
              <a:t>Spider Web</a:t>
            </a:r>
            <a:endParaRPr lang="zh-CN" altLang="en-US" dirty="0"/>
          </a:p>
        </p:txBody>
      </p:sp>
    </p:spTree>
    <p:extLst>
      <p:ext uri="{BB962C8B-B14F-4D97-AF65-F5344CB8AC3E}">
        <p14:creationId xmlns:p14="http://schemas.microsoft.com/office/powerpoint/2010/main" val="380539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2">
            <a:extLst>
              <a:ext uri="{FF2B5EF4-FFF2-40B4-BE49-F238E27FC236}">
                <a16:creationId xmlns:a16="http://schemas.microsoft.com/office/drawing/2014/main" id="{D02FE0F5-1849-4310-869C-AA36BC8DB59C}"/>
              </a:ext>
            </a:extLst>
          </p:cNvPr>
          <p:cNvSpPr txBox="1">
            <a:spLocks noGrp="1" noChangeArrowheads="1"/>
          </p:cNvSpPr>
          <p:nvPr/>
        </p:nvSpPr>
        <p:spPr bwMode="auto">
          <a:xfrm>
            <a:off x="5576888" y="6467475"/>
            <a:ext cx="2895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rPr>
              <a:t>Introduction</a:t>
            </a:r>
          </a:p>
        </p:txBody>
      </p:sp>
      <p:sp>
        <p:nvSpPr>
          <p:cNvPr id="23555" name="Rectangle 2">
            <a:extLst>
              <a:ext uri="{FF2B5EF4-FFF2-40B4-BE49-F238E27FC236}">
                <a16:creationId xmlns:a16="http://schemas.microsoft.com/office/drawing/2014/main" id="{E4B96265-E13E-456A-A2AE-987E17C050E5}"/>
              </a:ext>
            </a:extLst>
          </p:cNvPr>
          <p:cNvSpPr>
            <a:spLocks noGrp="1" noChangeArrowheads="1"/>
          </p:cNvSpPr>
          <p:nvPr>
            <p:ph type="title" idx="4294967295"/>
          </p:nvPr>
        </p:nvSpPr>
        <p:spPr>
          <a:xfrm>
            <a:off x="212725" y="190500"/>
            <a:ext cx="8642350" cy="936625"/>
          </a:xfrm>
        </p:spPr>
        <p:txBody>
          <a:bodyPr/>
          <a:lstStyle/>
          <a:p>
            <a:pPr eaLnBrk="1" hangingPunct="1"/>
            <a:r>
              <a:rPr lang="zh-CN" altLang="en-US" sz="3200" dirty="0"/>
              <a:t> Internet: </a:t>
            </a:r>
            <a:r>
              <a:rPr lang="ja-JP" altLang="en-US" sz="3200" dirty="0"/>
              <a:t>“</a:t>
            </a:r>
            <a:r>
              <a:rPr lang="zh-CN" altLang="en-US" sz="3200" dirty="0"/>
              <a:t>nuts and bolts</a:t>
            </a:r>
            <a:r>
              <a:rPr lang="ja-JP" altLang="en-US" sz="3200" dirty="0"/>
              <a:t>”</a:t>
            </a:r>
            <a:r>
              <a:rPr lang="zh-CN" altLang="en-US" sz="3200" dirty="0"/>
              <a:t> view</a:t>
            </a:r>
          </a:p>
        </p:txBody>
      </p:sp>
      <p:sp>
        <p:nvSpPr>
          <p:cNvPr id="12292" name="Rectangle 3">
            <a:extLst>
              <a:ext uri="{FF2B5EF4-FFF2-40B4-BE49-F238E27FC236}">
                <a16:creationId xmlns:a16="http://schemas.microsoft.com/office/drawing/2014/main" id="{DE458942-203E-4BC4-8423-9B19189EA665}"/>
              </a:ext>
            </a:extLst>
          </p:cNvPr>
          <p:cNvSpPr>
            <a:spLocks noGrp="1" noChangeArrowheads="1"/>
          </p:cNvSpPr>
          <p:nvPr>
            <p:ph type="body" sz="half" idx="4294967295"/>
          </p:nvPr>
        </p:nvSpPr>
        <p:spPr>
          <a:xfrm>
            <a:off x="1657350" y="1436688"/>
            <a:ext cx="3779838" cy="1271587"/>
          </a:xfrm>
        </p:spPr>
        <p:txBody>
          <a:bodyPr/>
          <a:lstStyle/>
          <a:p>
            <a:pPr marL="231775" indent="-231775" eaLnBrk="1" hangingPunct="1">
              <a:spcBef>
                <a:spcPct val="15000"/>
              </a:spcBef>
              <a:buSzPct val="75000"/>
            </a:pPr>
            <a:r>
              <a:rPr lang="en-US" altLang="zh-CN" sz="2400"/>
              <a:t>millions of connected computing devices: </a:t>
            </a:r>
          </a:p>
          <a:p>
            <a:pPr marL="631825" lvl="1" indent="-231775" eaLnBrk="1" hangingPunct="1">
              <a:spcBef>
                <a:spcPct val="15000"/>
              </a:spcBef>
              <a:buSzPct val="75000"/>
            </a:pPr>
            <a:r>
              <a:rPr lang="en-US" altLang="zh-CN" i="1">
                <a:solidFill>
                  <a:srgbClr val="CC0000"/>
                </a:solidFill>
              </a:rPr>
              <a:t>hosts </a:t>
            </a:r>
            <a:r>
              <a:rPr lang="en-US" altLang="zh-CN" i="1"/>
              <a:t>=</a:t>
            </a:r>
            <a:r>
              <a:rPr lang="en-US" altLang="zh-CN" i="1">
                <a:solidFill>
                  <a:srgbClr val="CC0000"/>
                </a:solidFill>
              </a:rPr>
              <a:t> end systems</a:t>
            </a:r>
            <a:r>
              <a:rPr lang="en-US" altLang="zh-CN" i="1">
                <a:solidFill>
                  <a:srgbClr val="FF0000"/>
                </a:solidFill>
              </a:rPr>
              <a:t> </a:t>
            </a:r>
          </a:p>
          <a:p>
            <a:pPr marL="631825" lvl="1" indent="-231775" eaLnBrk="1" hangingPunct="1">
              <a:buSzPct val="75000"/>
            </a:pPr>
            <a:r>
              <a:rPr lang="en-US" altLang="zh-CN">
                <a:ea typeface="宋体" panose="02010600030101010101" pitchFamily="2" charset="-122"/>
              </a:rPr>
              <a:t>running </a:t>
            </a:r>
            <a:r>
              <a:rPr lang="en-US" altLang="zh-CN" i="1">
                <a:solidFill>
                  <a:srgbClr val="CC0000"/>
                </a:solidFill>
                <a:ea typeface="宋体" panose="02010600030101010101" pitchFamily="2" charset="-122"/>
              </a:rPr>
              <a:t>network apps</a:t>
            </a:r>
            <a:endParaRPr lang="en-US" altLang="zh-CN">
              <a:solidFill>
                <a:srgbClr val="CC0000"/>
              </a:solidFill>
              <a:ea typeface="宋体" panose="02010600030101010101" pitchFamily="2" charset="-122"/>
            </a:endParaRPr>
          </a:p>
        </p:txBody>
      </p:sp>
      <p:sp>
        <p:nvSpPr>
          <p:cNvPr id="12293" name="Rectangle 670">
            <a:extLst>
              <a:ext uri="{FF2B5EF4-FFF2-40B4-BE49-F238E27FC236}">
                <a16:creationId xmlns:a16="http://schemas.microsoft.com/office/drawing/2014/main" id="{A3C3D504-A312-4470-A0AB-71EE63C5C023}"/>
              </a:ext>
            </a:extLst>
          </p:cNvPr>
          <p:cNvSpPr>
            <a:spLocks noChangeArrowheads="1"/>
          </p:cNvSpPr>
          <p:nvPr/>
        </p:nvSpPr>
        <p:spPr bwMode="auto">
          <a:xfrm>
            <a:off x="1695450" y="3152775"/>
            <a:ext cx="3730625"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1775" indent="-231775">
              <a:defRPr sz="2400">
                <a:solidFill>
                  <a:schemeClr val="tx1"/>
                </a:solidFill>
                <a:latin typeface="Arial" panose="020B0604020202020204" pitchFamily="34" charset="0"/>
                <a:ea typeface="MS PGothic" panose="020B0600070205080204" pitchFamily="34" charset="-128"/>
              </a:defRPr>
            </a:lvl1pPr>
            <a:lvl2pPr marL="747713"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231775" marR="0" lvl="0" indent="-231775" algn="l" defTabSz="914400" rtl="0" eaLnBrk="0" fontAlgn="base" latinLnBrk="0" hangingPunct="0">
              <a:lnSpc>
                <a:spcPct val="85000"/>
              </a:lnSpc>
              <a:spcBef>
                <a:spcPct val="20000"/>
              </a:spcBef>
              <a:spcAft>
                <a:spcPct val="0"/>
              </a:spcAft>
              <a:buClr>
                <a:srgbClr val="000099"/>
              </a:buClr>
              <a:buSzPct val="75000"/>
              <a:buFont typeface="Wingdings" panose="05000000000000000000" pitchFamily="2" charset="2"/>
              <a:buChar char="v"/>
              <a:tabLst/>
              <a:defRPr/>
            </a:pPr>
            <a:r>
              <a:rPr kumimoji="0" lang="en-US" altLang="zh-CN" sz="2400" b="0" i="1" u="none" strike="noStrike" kern="1200" cap="none" spc="0" normalizeH="0" baseline="0" noProof="0">
                <a:ln>
                  <a:noFill/>
                </a:ln>
                <a:solidFill>
                  <a:srgbClr val="CC0000"/>
                </a:solidFill>
                <a:effectLst/>
                <a:uLnTx/>
                <a:uFillTx/>
                <a:latin typeface="Comic Sans MS" panose="030F0702030302020204" pitchFamily="66" charset="0"/>
                <a:ea typeface="MS PGothic" panose="020B0600070205080204" pitchFamily="34" charset="-128"/>
                <a:cs typeface="+mn-cs"/>
              </a:rPr>
              <a:t>communication links</a:t>
            </a:r>
            <a:endParaRPr kumimoji="0" lang="en-US" altLang="zh-CN" sz="2400" b="0" i="0" u="none" strike="noStrike" kern="1200" cap="none" spc="0" normalizeH="0" baseline="0" noProof="0">
              <a:ln>
                <a:noFill/>
              </a:ln>
              <a:solidFill>
                <a:srgbClr val="CC0000"/>
              </a:solidFill>
              <a:effectLst/>
              <a:uLnTx/>
              <a:uFillTx/>
              <a:latin typeface="Comic Sans MS" panose="030F0702030302020204" pitchFamily="66" charset="0"/>
              <a:ea typeface="MS PGothic" panose="020B0600070205080204" pitchFamily="34" charset="-128"/>
              <a:cs typeface="+mn-cs"/>
            </a:endParaRPr>
          </a:p>
          <a:p>
            <a:pPr marL="747713" marR="0" lvl="1" indent="-285750" algn="l" defTabSz="914400" rtl="0" eaLnBrk="0" fontAlgn="base" latinLnBrk="0" hangingPunct="0">
              <a:lnSpc>
                <a:spcPct val="80000"/>
              </a:lnSpc>
              <a:spcBef>
                <a:spcPct val="10000"/>
              </a:spcBef>
              <a:spcAft>
                <a:spcPct val="0"/>
              </a:spcAft>
              <a:buClr>
                <a:srgbClr val="000099"/>
              </a:buClr>
              <a:buSzTx/>
              <a:buFont typeface="Wingdings" panose="05000000000000000000" pitchFamily="2" charset="2"/>
              <a:buChar char="§"/>
              <a:tabLst/>
              <a:defRPr/>
            </a:pPr>
            <a:r>
              <a:rPr kumimoji="0" lang="en-US" altLang="zh-CN" sz="24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mn-cs"/>
              </a:rPr>
              <a:t>fiber, copper, radio, satellite</a:t>
            </a:r>
          </a:p>
          <a:p>
            <a:pPr marL="747713" marR="0" lvl="1" indent="-285750" algn="l" defTabSz="914400" rtl="0" eaLnBrk="0" fontAlgn="base" latinLnBrk="0" hangingPunct="0">
              <a:lnSpc>
                <a:spcPct val="80000"/>
              </a:lnSpc>
              <a:spcBef>
                <a:spcPct val="10000"/>
              </a:spcBef>
              <a:spcAft>
                <a:spcPct val="0"/>
              </a:spcAft>
              <a:buClr>
                <a:srgbClr val="000099"/>
              </a:buClr>
              <a:buSzTx/>
              <a:buFont typeface="Wingdings" panose="05000000000000000000" pitchFamily="2" charset="2"/>
              <a:buChar char="§"/>
              <a:tabLst/>
              <a:defRPr/>
            </a:pPr>
            <a:r>
              <a:rPr kumimoji="0" lang="en-US" altLang="zh-CN" sz="24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mn-cs"/>
              </a:rPr>
              <a:t>transmission rate: </a:t>
            </a:r>
            <a:r>
              <a:rPr kumimoji="0" lang="en-US" altLang="zh-CN" sz="2400" b="0" i="1" u="none" strike="noStrike" kern="1200" cap="none" spc="0" normalizeH="0" baseline="0" noProof="0">
                <a:ln>
                  <a:noFill/>
                </a:ln>
                <a:solidFill>
                  <a:srgbClr val="CC0000"/>
                </a:solidFill>
                <a:effectLst/>
                <a:uLnTx/>
                <a:uFillTx/>
                <a:latin typeface="Comic Sans MS" panose="030F0702030302020204" pitchFamily="66" charset="0"/>
                <a:ea typeface="MS PGothic" panose="020B0600070205080204" pitchFamily="34" charset="-128"/>
                <a:cs typeface="+mn-cs"/>
              </a:rPr>
              <a:t>bandwidth</a:t>
            </a:r>
            <a:endParaRPr kumimoji="0" lang="en-US" altLang="zh-CN" sz="2400" b="0" i="0" u="none" strike="noStrike" kern="1200" cap="none" spc="0" normalizeH="0" baseline="0" noProof="0">
              <a:ln>
                <a:noFill/>
              </a:ln>
              <a:solidFill>
                <a:srgbClr val="CC0000"/>
              </a:solidFill>
              <a:effectLst/>
              <a:uLnTx/>
              <a:uFillTx/>
              <a:latin typeface="Comic Sans MS" panose="030F0702030302020204" pitchFamily="66" charset="0"/>
              <a:ea typeface="MS PGothic" panose="020B0600070205080204" pitchFamily="34" charset="-128"/>
              <a:cs typeface="+mn-cs"/>
            </a:endParaRPr>
          </a:p>
        </p:txBody>
      </p:sp>
      <p:sp>
        <p:nvSpPr>
          <p:cNvPr id="12294" name="Rectangle 671">
            <a:extLst>
              <a:ext uri="{FF2B5EF4-FFF2-40B4-BE49-F238E27FC236}">
                <a16:creationId xmlns:a16="http://schemas.microsoft.com/office/drawing/2014/main" id="{56A06F12-7F74-445E-992E-5001B27FD44C}"/>
              </a:ext>
            </a:extLst>
          </p:cNvPr>
          <p:cNvSpPr>
            <a:spLocks noChangeArrowheads="1"/>
          </p:cNvSpPr>
          <p:nvPr/>
        </p:nvSpPr>
        <p:spPr bwMode="auto">
          <a:xfrm>
            <a:off x="1811338" y="5307013"/>
            <a:ext cx="4162425"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1775" indent="-231775">
              <a:defRPr sz="2400">
                <a:solidFill>
                  <a:schemeClr val="tx1"/>
                </a:solidFill>
                <a:latin typeface="Arial" panose="020B0604020202020204" pitchFamily="34" charset="0"/>
                <a:ea typeface="MS PGothic" panose="020B0600070205080204" pitchFamily="34" charset="-128"/>
              </a:defRPr>
            </a:lvl1pPr>
            <a:lvl2pPr marL="688975" indent="-23177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231775" marR="0" lvl="0" indent="-231775" algn="l" defTabSz="914400" rtl="0" eaLnBrk="0" fontAlgn="base" latinLnBrk="0" hangingPunct="0">
              <a:lnSpc>
                <a:spcPct val="85000"/>
              </a:lnSpc>
              <a:spcBef>
                <a:spcPct val="20000"/>
              </a:spcBef>
              <a:spcAft>
                <a:spcPct val="0"/>
              </a:spcAft>
              <a:buClr>
                <a:srgbClr val="000099"/>
              </a:buClr>
              <a:buSzPct val="75000"/>
              <a:buFont typeface="Wingdings" panose="05000000000000000000" pitchFamily="2" charset="2"/>
              <a:buChar char="v"/>
              <a:tabLst/>
              <a:defRPr/>
            </a:pPr>
            <a:r>
              <a:rPr kumimoji="0" lang="en-US" altLang="zh-CN" sz="2400" b="0" i="1" u="none" strike="noStrike" kern="1200" cap="none" spc="0" normalizeH="0" baseline="0" noProof="0">
                <a:ln>
                  <a:noFill/>
                </a:ln>
                <a:solidFill>
                  <a:srgbClr val="CC0000"/>
                </a:solidFill>
                <a:effectLst/>
                <a:uLnTx/>
                <a:uFillTx/>
                <a:latin typeface="Comic Sans MS" panose="030F0702030302020204" pitchFamily="66" charset="0"/>
                <a:ea typeface="MS PGothic" panose="020B0600070205080204" pitchFamily="34" charset="-128"/>
                <a:cs typeface="+mn-cs"/>
              </a:rPr>
              <a:t>Packet switches:</a:t>
            </a:r>
            <a:r>
              <a:rPr kumimoji="0" lang="en-US" altLang="zh-CN" sz="24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mn-cs"/>
              </a:rPr>
              <a:t> forward packets (chunks of data)</a:t>
            </a:r>
          </a:p>
          <a:p>
            <a:pPr marL="688975" marR="0" lvl="1" indent="-231775" algn="l" defTabSz="914400" rtl="0" eaLnBrk="0" fontAlgn="base" latinLnBrk="0" hangingPunct="0">
              <a:lnSpc>
                <a:spcPct val="85000"/>
              </a:lnSpc>
              <a:spcBef>
                <a:spcPct val="20000"/>
              </a:spcBef>
              <a:spcAft>
                <a:spcPct val="0"/>
              </a:spcAft>
              <a:buClr>
                <a:srgbClr val="000099"/>
              </a:buClr>
              <a:buSzPct val="75000"/>
              <a:buFont typeface="Wingdings" panose="05000000000000000000" pitchFamily="2" charset="2"/>
              <a:buChar char="§"/>
              <a:tabLst/>
              <a:defRPr/>
            </a:pPr>
            <a:r>
              <a:rPr kumimoji="0" lang="en-US" altLang="zh-CN" sz="2400" b="0" i="1" u="none" strike="noStrike" kern="1200" cap="none" spc="0" normalizeH="0" baseline="0" noProof="0">
                <a:ln>
                  <a:noFill/>
                </a:ln>
                <a:solidFill>
                  <a:srgbClr val="C00000"/>
                </a:solidFill>
                <a:effectLst/>
                <a:uLnTx/>
                <a:uFillTx/>
                <a:latin typeface="Comic Sans MS" panose="030F0702030302020204" pitchFamily="66" charset="0"/>
                <a:ea typeface="MS PGothic" panose="020B0600070205080204" pitchFamily="34" charset="-128"/>
                <a:cs typeface="+mn-cs"/>
              </a:rPr>
              <a:t>routers</a:t>
            </a:r>
            <a:r>
              <a:rPr kumimoji="0" lang="en-US" altLang="zh-CN" sz="24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mn-cs"/>
              </a:rPr>
              <a:t> and </a:t>
            </a:r>
            <a:r>
              <a:rPr kumimoji="0" lang="en-US" altLang="zh-CN" sz="2400" b="0" i="1" u="none" strike="noStrike" kern="1200" cap="none" spc="0" normalizeH="0" baseline="0" noProof="0">
                <a:ln>
                  <a:noFill/>
                </a:ln>
                <a:solidFill>
                  <a:srgbClr val="C00000"/>
                </a:solidFill>
                <a:effectLst/>
                <a:uLnTx/>
                <a:uFillTx/>
                <a:latin typeface="Comic Sans MS" panose="030F0702030302020204" pitchFamily="66" charset="0"/>
                <a:ea typeface="MS PGothic" panose="020B0600070205080204" pitchFamily="34" charset="-128"/>
                <a:cs typeface="+mn-cs"/>
              </a:rPr>
              <a:t>switches</a:t>
            </a:r>
          </a:p>
          <a:p>
            <a:pPr marL="231775" marR="0" lvl="0" indent="-231775" algn="l" defTabSz="914400" rtl="0" eaLnBrk="0" fontAlgn="base" latinLnBrk="0" hangingPunct="0">
              <a:lnSpc>
                <a:spcPct val="85000"/>
              </a:lnSpc>
              <a:spcBef>
                <a:spcPct val="20000"/>
              </a:spcBef>
              <a:spcAft>
                <a:spcPct val="0"/>
              </a:spcAft>
              <a:buClr>
                <a:srgbClr val="000099"/>
              </a:buClr>
              <a:buSzPct val="75000"/>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nvGrpSpPr>
          <p:cNvPr id="2" name="Group 842">
            <a:extLst>
              <a:ext uri="{FF2B5EF4-FFF2-40B4-BE49-F238E27FC236}">
                <a16:creationId xmlns:a16="http://schemas.microsoft.com/office/drawing/2014/main" id="{3D650BB2-3F4E-4D76-9B48-25C9766E473C}"/>
              </a:ext>
            </a:extLst>
          </p:cNvPr>
          <p:cNvGrpSpPr>
            <a:grpSpLocks/>
          </p:cNvGrpSpPr>
          <p:nvPr/>
        </p:nvGrpSpPr>
        <p:grpSpPr bwMode="auto">
          <a:xfrm>
            <a:off x="338138" y="3454400"/>
            <a:ext cx="1573212" cy="1060450"/>
            <a:chOff x="0" y="0"/>
            <a:chExt cx="991" cy="668"/>
          </a:xfrm>
        </p:grpSpPr>
        <p:sp>
          <p:nvSpPr>
            <p:cNvPr id="23997" name="Text Box 666">
              <a:extLst>
                <a:ext uri="{FF2B5EF4-FFF2-40B4-BE49-F238E27FC236}">
                  <a16:creationId xmlns:a16="http://schemas.microsoft.com/office/drawing/2014/main" id="{85049F31-764C-4267-A54C-D2819FD66BA7}"/>
                </a:ext>
              </a:extLst>
            </p:cNvPr>
            <p:cNvSpPr txBox="1">
              <a:spLocks noChangeArrowheads="1"/>
            </p:cNvSpPr>
            <p:nvPr/>
          </p:nvSpPr>
          <p:spPr bwMode="auto">
            <a:xfrm>
              <a:off x="466" y="408"/>
              <a:ext cx="383"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75000"/>
                </a:lnSpc>
                <a:spcBef>
                  <a:spcPct val="0"/>
                </a:spcBef>
                <a:spcAft>
                  <a:spcPct val="0"/>
                </a:spcAft>
                <a:buClrTx/>
                <a:buSzTx/>
                <a:buFont typeface="Arial" panose="020B0604020202020204" pitchFamily="34" charset="0"/>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wired</a:t>
              </a:r>
            </a:p>
            <a:p>
              <a:pPr marL="0" marR="0" lvl="0" indent="0" algn="l" defTabSz="914400" rtl="0" eaLnBrk="0" fontAlgn="base" latinLnBrk="0" hangingPunct="0">
                <a:lnSpc>
                  <a:spcPct val="75000"/>
                </a:lnSpc>
                <a:spcBef>
                  <a:spcPct val="0"/>
                </a:spcBef>
                <a:spcAft>
                  <a:spcPct val="0"/>
                </a:spcAft>
                <a:buClrTx/>
                <a:buSzTx/>
                <a:buFont typeface="Arial" panose="020B0604020202020204" pitchFamily="34" charset="0"/>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links</a:t>
              </a:r>
            </a:p>
          </p:txBody>
        </p:sp>
        <p:sp>
          <p:nvSpPr>
            <p:cNvPr id="23998" name="Text Box 669">
              <a:extLst>
                <a:ext uri="{FF2B5EF4-FFF2-40B4-BE49-F238E27FC236}">
                  <a16:creationId xmlns:a16="http://schemas.microsoft.com/office/drawing/2014/main" id="{C738268E-6536-46F5-A90A-6549E5E432DF}"/>
                </a:ext>
              </a:extLst>
            </p:cNvPr>
            <p:cNvSpPr txBox="1">
              <a:spLocks noChangeArrowheads="1"/>
            </p:cNvSpPr>
            <p:nvPr/>
          </p:nvSpPr>
          <p:spPr bwMode="auto">
            <a:xfrm>
              <a:off x="471" y="145"/>
              <a:ext cx="52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75000"/>
                </a:lnSpc>
                <a:spcBef>
                  <a:spcPct val="0"/>
                </a:spcBef>
                <a:spcAft>
                  <a:spcPct val="0"/>
                </a:spcAft>
                <a:buClrTx/>
                <a:buSzTx/>
                <a:buFont typeface="Arial" panose="020B0604020202020204" pitchFamily="34" charset="0"/>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wireless</a:t>
              </a:r>
            </a:p>
            <a:p>
              <a:pPr marL="0" marR="0" lvl="0" indent="0" algn="l" defTabSz="914400" rtl="0" eaLnBrk="0" fontAlgn="base" latinLnBrk="0" hangingPunct="0">
                <a:lnSpc>
                  <a:spcPct val="75000"/>
                </a:lnSpc>
                <a:spcBef>
                  <a:spcPct val="0"/>
                </a:spcBef>
                <a:spcAft>
                  <a:spcPct val="0"/>
                </a:spcAft>
                <a:buClrTx/>
                <a:buSzTx/>
                <a:buFont typeface="Arial" panose="020B0604020202020204" pitchFamily="34" charset="0"/>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links</a:t>
              </a:r>
            </a:p>
          </p:txBody>
        </p:sp>
        <p:grpSp>
          <p:nvGrpSpPr>
            <p:cNvPr id="23999" name="Group 819">
              <a:extLst>
                <a:ext uri="{FF2B5EF4-FFF2-40B4-BE49-F238E27FC236}">
                  <a16:creationId xmlns:a16="http://schemas.microsoft.com/office/drawing/2014/main" id="{3A814B45-3A9B-4B7B-BD6D-559E1A493330}"/>
                </a:ext>
              </a:extLst>
            </p:cNvPr>
            <p:cNvGrpSpPr>
              <a:grpSpLocks/>
            </p:cNvGrpSpPr>
            <p:nvPr/>
          </p:nvGrpSpPr>
          <p:grpSpPr bwMode="auto">
            <a:xfrm>
              <a:off x="287" y="0"/>
              <a:ext cx="201" cy="282"/>
              <a:chOff x="0" y="0"/>
              <a:chExt cx="576" cy="881"/>
            </a:xfrm>
          </p:grpSpPr>
          <p:grpSp>
            <p:nvGrpSpPr>
              <p:cNvPr id="24004" name="Group 820">
                <a:extLst>
                  <a:ext uri="{FF2B5EF4-FFF2-40B4-BE49-F238E27FC236}">
                    <a16:creationId xmlns:a16="http://schemas.microsoft.com/office/drawing/2014/main" id="{8608EB05-ADCC-4868-A9CE-CA633BBEDC5F}"/>
                  </a:ext>
                </a:extLst>
              </p:cNvPr>
              <p:cNvGrpSpPr>
                <a:grpSpLocks/>
              </p:cNvGrpSpPr>
              <p:nvPr/>
            </p:nvGrpSpPr>
            <p:grpSpPr bwMode="auto">
              <a:xfrm>
                <a:off x="90" y="234"/>
                <a:ext cx="376" cy="647"/>
                <a:chOff x="0" y="0"/>
                <a:chExt cx="410" cy="742"/>
              </a:xfrm>
            </p:grpSpPr>
            <p:sp>
              <p:nvSpPr>
                <p:cNvPr id="24007" name="Line 270">
                  <a:extLst>
                    <a:ext uri="{FF2B5EF4-FFF2-40B4-BE49-F238E27FC236}">
                      <a16:creationId xmlns:a16="http://schemas.microsoft.com/office/drawing/2014/main" id="{B73C6EDC-F25F-44B6-A921-9D17A79EBDD4}"/>
                    </a:ext>
                  </a:extLst>
                </p:cNvPr>
                <p:cNvSpPr>
                  <a:spLocks noChangeShapeType="1"/>
                </p:cNvSpPr>
                <p:nvPr/>
              </p:nvSpPr>
              <p:spPr bwMode="auto">
                <a:xfrm flipH="1">
                  <a:off x="0" y="0"/>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4008" name="Line 271">
                  <a:extLst>
                    <a:ext uri="{FF2B5EF4-FFF2-40B4-BE49-F238E27FC236}">
                      <a16:creationId xmlns:a16="http://schemas.microsoft.com/office/drawing/2014/main" id="{03716204-0399-4E48-873F-5A347458E038}"/>
                    </a:ext>
                  </a:extLst>
                </p:cNvPr>
                <p:cNvSpPr>
                  <a:spLocks noChangeShapeType="1"/>
                </p:cNvSpPr>
                <p:nvPr/>
              </p:nvSpPr>
              <p:spPr bwMode="auto">
                <a:xfrm>
                  <a:off x="205" y="0"/>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4009" name="Line 272">
                  <a:extLst>
                    <a:ext uri="{FF2B5EF4-FFF2-40B4-BE49-F238E27FC236}">
                      <a16:creationId xmlns:a16="http://schemas.microsoft.com/office/drawing/2014/main" id="{FFB62425-735F-4B72-A4CA-7438081F4FF2}"/>
                    </a:ext>
                  </a:extLst>
                </p:cNvPr>
                <p:cNvSpPr>
                  <a:spLocks noChangeShapeType="1"/>
                </p:cNvSpPr>
                <p:nvPr/>
              </p:nvSpPr>
              <p:spPr bwMode="auto">
                <a:xfrm>
                  <a:off x="0" y="669"/>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4010" name="Line 273">
                  <a:extLst>
                    <a:ext uri="{FF2B5EF4-FFF2-40B4-BE49-F238E27FC236}">
                      <a16:creationId xmlns:a16="http://schemas.microsoft.com/office/drawing/2014/main" id="{01710636-F07C-4AEE-A52A-D532C77A59F5}"/>
                    </a:ext>
                  </a:extLst>
                </p:cNvPr>
                <p:cNvSpPr>
                  <a:spLocks noChangeShapeType="1"/>
                </p:cNvSpPr>
                <p:nvPr/>
              </p:nvSpPr>
              <p:spPr bwMode="auto">
                <a:xfrm flipH="1">
                  <a:off x="205" y="669"/>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4011" name="Line 274">
                  <a:extLst>
                    <a:ext uri="{FF2B5EF4-FFF2-40B4-BE49-F238E27FC236}">
                      <a16:creationId xmlns:a16="http://schemas.microsoft.com/office/drawing/2014/main" id="{408A361F-DA42-4967-91F8-E0C640C41AFE}"/>
                    </a:ext>
                  </a:extLst>
                </p:cNvPr>
                <p:cNvSpPr>
                  <a:spLocks noChangeShapeType="1"/>
                </p:cNvSpPr>
                <p:nvPr/>
              </p:nvSpPr>
              <p:spPr bwMode="auto">
                <a:xfrm>
                  <a:off x="205" y="15"/>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4012" name="Line 275">
                  <a:extLst>
                    <a:ext uri="{FF2B5EF4-FFF2-40B4-BE49-F238E27FC236}">
                      <a16:creationId xmlns:a16="http://schemas.microsoft.com/office/drawing/2014/main" id="{99D9C391-20B3-4DE0-B3EF-1EF9EFE73ABC}"/>
                    </a:ext>
                  </a:extLst>
                </p:cNvPr>
                <p:cNvSpPr>
                  <a:spLocks noChangeShapeType="1"/>
                </p:cNvSpPr>
                <p:nvPr/>
              </p:nvSpPr>
              <p:spPr bwMode="auto">
                <a:xfrm flipV="1">
                  <a:off x="0" y="600"/>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4013" name="Line 276">
                  <a:extLst>
                    <a:ext uri="{FF2B5EF4-FFF2-40B4-BE49-F238E27FC236}">
                      <a16:creationId xmlns:a16="http://schemas.microsoft.com/office/drawing/2014/main" id="{F651BA59-013A-4AEA-B6F4-BD87E445884D}"/>
                    </a:ext>
                  </a:extLst>
                </p:cNvPr>
                <p:cNvSpPr>
                  <a:spLocks noChangeShapeType="1"/>
                </p:cNvSpPr>
                <p:nvPr/>
              </p:nvSpPr>
              <p:spPr bwMode="auto">
                <a:xfrm flipH="1" flipV="1">
                  <a:off x="205" y="600"/>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4014" name="Line 277">
                  <a:extLst>
                    <a:ext uri="{FF2B5EF4-FFF2-40B4-BE49-F238E27FC236}">
                      <a16:creationId xmlns:a16="http://schemas.microsoft.com/office/drawing/2014/main" id="{0B77319D-6B4A-4532-874A-3DD8F05FAC52}"/>
                    </a:ext>
                  </a:extLst>
                </p:cNvPr>
                <p:cNvSpPr>
                  <a:spLocks noChangeShapeType="1"/>
                </p:cNvSpPr>
                <p:nvPr/>
              </p:nvSpPr>
              <p:spPr bwMode="auto">
                <a:xfrm>
                  <a:off x="87" y="380"/>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4015" name="Line 278">
                  <a:extLst>
                    <a:ext uri="{FF2B5EF4-FFF2-40B4-BE49-F238E27FC236}">
                      <a16:creationId xmlns:a16="http://schemas.microsoft.com/office/drawing/2014/main" id="{A9E59793-90D9-43A4-97D1-A5E52E46C318}"/>
                    </a:ext>
                  </a:extLst>
                </p:cNvPr>
                <p:cNvSpPr>
                  <a:spLocks noChangeShapeType="1"/>
                </p:cNvSpPr>
                <p:nvPr/>
              </p:nvSpPr>
              <p:spPr bwMode="auto">
                <a:xfrm flipV="1">
                  <a:off x="205" y="380"/>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4016" name="Line 279">
                  <a:extLst>
                    <a:ext uri="{FF2B5EF4-FFF2-40B4-BE49-F238E27FC236}">
                      <a16:creationId xmlns:a16="http://schemas.microsoft.com/office/drawing/2014/main" id="{40544369-51A6-4F19-8543-06AF95DCE394}"/>
                    </a:ext>
                  </a:extLst>
                </p:cNvPr>
                <p:cNvSpPr>
                  <a:spLocks noChangeShapeType="1"/>
                </p:cNvSpPr>
                <p:nvPr/>
              </p:nvSpPr>
              <p:spPr bwMode="auto">
                <a:xfrm>
                  <a:off x="48" y="478"/>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4017" name="Line 280">
                  <a:extLst>
                    <a:ext uri="{FF2B5EF4-FFF2-40B4-BE49-F238E27FC236}">
                      <a16:creationId xmlns:a16="http://schemas.microsoft.com/office/drawing/2014/main" id="{7E9BDE84-AE9F-47BE-9B68-6ACE4B8E1997}"/>
                    </a:ext>
                  </a:extLst>
                </p:cNvPr>
                <p:cNvSpPr>
                  <a:spLocks noChangeShapeType="1"/>
                </p:cNvSpPr>
                <p:nvPr/>
              </p:nvSpPr>
              <p:spPr bwMode="auto">
                <a:xfrm flipV="1">
                  <a:off x="205" y="493"/>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4018" name="Line 281">
                  <a:extLst>
                    <a:ext uri="{FF2B5EF4-FFF2-40B4-BE49-F238E27FC236}">
                      <a16:creationId xmlns:a16="http://schemas.microsoft.com/office/drawing/2014/main" id="{D69113AC-D791-4D99-B64E-D405F7DCF531}"/>
                    </a:ext>
                  </a:extLst>
                </p:cNvPr>
                <p:cNvSpPr>
                  <a:spLocks noChangeShapeType="1"/>
                </p:cNvSpPr>
                <p:nvPr/>
              </p:nvSpPr>
              <p:spPr bwMode="auto">
                <a:xfrm flipV="1">
                  <a:off x="205" y="279"/>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4019" name="Line 282">
                  <a:extLst>
                    <a:ext uri="{FF2B5EF4-FFF2-40B4-BE49-F238E27FC236}">
                      <a16:creationId xmlns:a16="http://schemas.microsoft.com/office/drawing/2014/main" id="{8BAA6698-5606-440E-98C4-1184466FB981}"/>
                    </a:ext>
                  </a:extLst>
                </p:cNvPr>
                <p:cNvSpPr>
                  <a:spLocks noChangeShapeType="1"/>
                </p:cNvSpPr>
                <p:nvPr/>
              </p:nvSpPr>
              <p:spPr bwMode="auto">
                <a:xfrm flipV="1">
                  <a:off x="205" y="140"/>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4020" name="Line 283">
                  <a:extLst>
                    <a:ext uri="{FF2B5EF4-FFF2-40B4-BE49-F238E27FC236}">
                      <a16:creationId xmlns:a16="http://schemas.microsoft.com/office/drawing/2014/main" id="{5FA45457-4FC2-4E77-A4C6-B132C4F3404F}"/>
                    </a:ext>
                  </a:extLst>
                </p:cNvPr>
                <p:cNvSpPr>
                  <a:spLocks noChangeShapeType="1"/>
                </p:cNvSpPr>
                <p:nvPr/>
              </p:nvSpPr>
              <p:spPr bwMode="auto">
                <a:xfrm>
                  <a:off x="117" y="270"/>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4021" name="Line 284">
                  <a:extLst>
                    <a:ext uri="{FF2B5EF4-FFF2-40B4-BE49-F238E27FC236}">
                      <a16:creationId xmlns:a16="http://schemas.microsoft.com/office/drawing/2014/main" id="{9681A59B-244B-4BEC-8F33-39AB682B5CF3}"/>
                    </a:ext>
                  </a:extLst>
                </p:cNvPr>
                <p:cNvSpPr>
                  <a:spLocks noChangeShapeType="1"/>
                </p:cNvSpPr>
                <p:nvPr/>
              </p:nvSpPr>
              <p:spPr bwMode="auto">
                <a:xfrm>
                  <a:off x="159" y="134"/>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pic>
            <p:nvPicPr>
              <p:cNvPr id="24005" name="Picture 836" descr="cell_tower_radiation copy">
                <a:extLst>
                  <a:ext uri="{FF2B5EF4-FFF2-40B4-BE49-F238E27FC236}">
                    <a16:creationId xmlns:a16="http://schemas.microsoft.com/office/drawing/2014/main" id="{0A02A668-86F4-47C9-90AF-93B012DB7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006" name="Oval 837">
                <a:extLst>
                  <a:ext uri="{FF2B5EF4-FFF2-40B4-BE49-F238E27FC236}">
                    <a16:creationId xmlns:a16="http://schemas.microsoft.com/office/drawing/2014/main" id="{A9804D6B-4398-4EF8-9A36-0ED9DFB01AFE}"/>
                  </a:ext>
                </a:extLst>
              </p:cNvPr>
              <p:cNvSpPr>
                <a:spLocks noChangeArrowheads="1"/>
              </p:cNvSpPr>
              <p:nvPr/>
            </p:nvSpPr>
            <p:spPr bwMode="auto">
              <a:xfrm>
                <a:off x="244" y="187"/>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4000" name="Group 838">
              <a:extLst>
                <a:ext uri="{FF2B5EF4-FFF2-40B4-BE49-F238E27FC236}">
                  <a16:creationId xmlns:a16="http://schemas.microsoft.com/office/drawing/2014/main" id="{46890753-F3D5-43B6-8855-7FFD2A3E1523}"/>
                </a:ext>
              </a:extLst>
            </p:cNvPr>
            <p:cNvGrpSpPr>
              <a:grpSpLocks noChangeAspect="1"/>
            </p:cNvGrpSpPr>
            <p:nvPr/>
          </p:nvGrpSpPr>
          <p:grpSpPr bwMode="auto">
            <a:xfrm>
              <a:off x="0" y="124"/>
              <a:ext cx="355" cy="265"/>
              <a:chOff x="0" y="0"/>
              <a:chExt cx="788" cy="625"/>
            </a:xfrm>
          </p:grpSpPr>
          <p:pic>
            <p:nvPicPr>
              <p:cNvPr id="24002" name="Picture 839" descr="access_point_stylized_small">
                <a:extLst>
                  <a:ext uri="{FF2B5EF4-FFF2-40B4-BE49-F238E27FC236}">
                    <a16:creationId xmlns:a16="http://schemas.microsoft.com/office/drawing/2014/main" id="{E6A6DD4F-8243-4976-8B36-AC28DBDE40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 y="81"/>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03" name="Picture 840" descr="antenna_radiation_stylized">
                <a:extLst>
                  <a:ext uri="{FF2B5EF4-FFF2-40B4-BE49-F238E27FC236}">
                    <a16:creationId xmlns:a16="http://schemas.microsoft.com/office/drawing/2014/main" id="{25290883-147E-460A-8AF6-D22CDD159A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001" name="Line 841">
              <a:extLst>
                <a:ext uri="{FF2B5EF4-FFF2-40B4-BE49-F238E27FC236}">
                  <a16:creationId xmlns:a16="http://schemas.microsoft.com/office/drawing/2014/main" id="{1814159F-56F2-46FE-A4B1-6EAA631E3D6E}"/>
                </a:ext>
              </a:extLst>
            </p:cNvPr>
            <p:cNvSpPr>
              <a:spLocks noChangeShapeType="1"/>
            </p:cNvSpPr>
            <p:nvPr/>
          </p:nvSpPr>
          <p:spPr bwMode="auto">
            <a:xfrm>
              <a:off x="190" y="51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6" name="Group 852">
            <a:extLst>
              <a:ext uri="{FF2B5EF4-FFF2-40B4-BE49-F238E27FC236}">
                <a16:creationId xmlns:a16="http://schemas.microsoft.com/office/drawing/2014/main" id="{0200915D-3F79-4744-BB6A-676C321E9F05}"/>
              </a:ext>
            </a:extLst>
          </p:cNvPr>
          <p:cNvGrpSpPr>
            <a:grpSpLocks/>
          </p:cNvGrpSpPr>
          <p:nvPr/>
        </p:nvGrpSpPr>
        <p:grpSpPr bwMode="auto">
          <a:xfrm>
            <a:off x="633413" y="5457825"/>
            <a:ext cx="646112" cy="477838"/>
            <a:chOff x="0" y="0"/>
            <a:chExt cx="407" cy="301"/>
          </a:xfrm>
        </p:grpSpPr>
        <p:sp>
          <p:nvSpPr>
            <p:cNvPr id="23987" name="Text Box 662">
              <a:extLst>
                <a:ext uri="{FF2B5EF4-FFF2-40B4-BE49-F238E27FC236}">
                  <a16:creationId xmlns:a16="http://schemas.microsoft.com/office/drawing/2014/main" id="{9A7EB1B0-176B-4F24-9E8C-A555DD639A3F}"/>
                </a:ext>
              </a:extLst>
            </p:cNvPr>
            <p:cNvSpPr txBox="1">
              <a:spLocks noChangeArrowheads="1"/>
            </p:cNvSpPr>
            <p:nvPr/>
          </p:nvSpPr>
          <p:spPr bwMode="auto">
            <a:xfrm>
              <a:off x="0" y="109"/>
              <a:ext cx="4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router</a:t>
              </a:r>
            </a:p>
          </p:txBody>
        </p:sp>
        <p:grpSp>
          <p:nvGrpSpPr>
            <p:cNvPr id="23988" name="Group 843">
              <a:extLst>
                <a:ext uri="{FF2B5EF4-FFF2-40B4-BE49-F238E27FC236}">
                  <a16:creationId xmlns:a16="http://schemas.microsoft.com/office/drawing/2014/main" id="{AF37E856-DC2A-4D4C-A839-F43E69778638}"/>
                </a:ext>
              </a:extLst>
            </p:cNvPr>
            <p:cNvGrpSpPr>
              <a:grpSpLocks/>
            </p:cNvGrpSpPr>
            <p:nvPr/>
          </p:nvGrpSpPr>
          <p:grpSpPr bwMode="auto">
            <a:xfrm>
              <a:off x="44" y="0"/>
              <a:ext cx="306" cy="128"/>
              <a:chOff x="0" y="0"/>
              <a:chExt cx="246" cy="95"/>
            </a:xfrm>
          </p:grpSpPr>
          <p:sp>
            <p:nvSpPr>
              <p:cNvPr id="23989" name="Oval 407">
                <a:extLst>
                  <a:ext uri="{FF2B5EF4-FFF2-40B4-BE49-F238E27FC236}">
                    <a16:creationId xmlns:a16="http://schemas.microsoft.com/office/drawing/2014/main" id="{A62336CE-EEAF-46C0-8CCB-307AFB8A7DB5}"/>
                  </a:ext>
                </a:extLst>
              </p:cNvPr>
              <p:cNvSpPr>
                <a:spLocks noChangeArrowheads="1"/>
              </p:cNvSpPr>
              <p:nvPr/>
            </p:nvSpPr>
            <p:spPr bwMode="auto">
              <a:xfrm>
                <a:off x="1" y="42"/>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3990" name="Rectangle 410">
                <a:extLst>
                  <a:ext uri="{FF2B5EF4-FFF2-40B4-BE49-F238E27FC236}">
                    <a16:creationId xmlns:a16="http://schemas.microsoft.com/office/drawing/2014/main" id="{9EE1688A-8997-4350-B8D3-31028881308C}"/>
                  </a:ext>
                </a:extLst>
              </p:cNvPr>
              <p:cNvSpPr>
                <a:spLocks noChangeArrowheads="1"/>
              </p:cNvSpPr>
              <p:nvPr/>
            </p:nvSpPr>
            <p:spPr bwMode="auto">
              <a:xfrm>
                <a:off x="1" y="36"/>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3991" name="Oval 411">
                <a:extLst>
                  <a:ext uri="{FF2B5EF4-FFF2-40B4-BE49-F238E27FC236}">
                    <a16:creationId xmlns:a16="http://schemas.microsoft.com/office/drawing/2014/main" id="{1B469025-48E2-48BA-8EFB-35E0BB5784C1}"/>
                  </a:ext>
                </a:extLst>
              </p:cNvPr>
              <p:cNvSpPr>
                <a:spLocks noChangeArrowheads="1"/>
              </p:cNvSpPr>
              <p:nvPr/>
            </p:nvSpPr>
            <p:spPr bwMode="auto">
              <a:xfrm>
                <a:off x="0" y="0"/>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nvGrpSpPr>
              <p:cNvPr id="23992" name="Group 847">
                <a:extLst>
                  <a:ext uri="{FF2B5EF4-FFF2-40B4-BE49-F238E27FC236}">
                    <a16:creationId xmlns:a16="http://schemas.microsoft.com/office/drawing/2014/main" id="{1B08BD44-A8AF-4AF7-9F30-2CA7996B70B7}"/>
                  </a:ext>
                </a:extLst>
              </p:cNvPr>
              <p:cNvGrpSpPr>
                <a:grpSpLocks/>
              </p:cNvGrpSpPr>
              <p:nvPr/>
            </p:nvGrpSpPr>
            <p:grpSpPr bwMode="auto">
              <a:xfrm>
                <a:off x="49" y="16"/>
                <a:ext cx="138" cy="29"/>
                <a:chOff x="0" y="0"/>
                <a:chExt cx="310" cy="60"/>
              </a:xfrm>
            </p:grpSpPr>
            <p:sp>
              <p:nvSpPr>
                <p:cNvPr id="23995" name="Freeform 848">
                  <a:extLst>
                    <a:ext uri="{FF2B5EF4-FFF2-40B4-BE49-F238E27FC236}">
                      <a16:creationId xmlns:a16="http://schemas.microsoft.com/office/drawing/2014/main" id="{3235D2D6-03E7-480A-9394-75A1F19EB1E1}"/>
                    </a:ext>
                  </a:extLst>
                </p:cNvPr>
                <p:cNvSpPr>
                  <a:spLocks/>
                </p:cNvSpPr>
                <p:nvPr/>
              </p:nvSpPr>
              <p:spPr bwMode="auto">
                <a:xfrm>
                  <a:off x="0" y="0"/>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996" name="Freeform 849">
                  <a:extLst>
                    <a:ext uri="{FF2B5EF4-FFF2-40B4-BE49-F238E27FC236}">
                      <a16:creationId xmlns:a16="http://schemas.microsoft.com/office/drawing/2014/main" id="{BE5FBDF8-BB28-4FF2-8F6A-8313E42729B7}"/>
                    </a:ext>
                  </a:extLst>
                </p:cNvPr>
                <p:cNvSpPr>
                  <a:spLocks/>
                </p:cNvSpPr>
                <p:nvPr/>
              </p:nvSpPr>
              <p:spPr bwMode="auto">
                <a:xfrm>
                  <a:off x="14" y="0"/>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993" name="Line 850">
                <a:extLst>
                  <a:ext uri="{FF2B5EF4-FFF2-40B4-BE49-F238E27FC236}">
                    <a16:creationId xmlns:a16="http://schemas.microsoft.com/office/drawing/2014/main" id="{277C6CCB-A183-4586-A4DD-EDA7AF34CCBC}"/>
                  </a:ext>
                </a:extLst>
              </p:cNvPr>
              <p:cNvSpPr>
                <a:spLocks noChangeShapeType="1"/>
              </p:cNvSpPr>
              <p:nvPr/>
            </p:nvSpPr>
            <p:spPr bwMode="auto">
              <a:xfrm>
                <a:off x="1" y="29"/>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994" name="Line 851">
                <a:extLst>
                  <a:ext uri="{FF2B5EF4-FFF2-40B4-BE49-F238E27FC236}">
                    <a16:creationId xmlns:a16="http://schemas.microsoft.com/office/drawing/2014/main" id="{594EAB34-6DC3-4A4B-82A3-8C5BDEE43B95}"/>
                  </a:ext>
                </a:extLst>
              </p:cNvPr>
              <p:cNvSpPr>
                <a:spLocks noChangeShapeType="1"/>
              </p:cNvSpPr>
              <p:nvPr/>
            </p:nvSpPr>
            <p:spPr bwMode="auto">
              <a:xfrm>
                <a:off x="244" y="31"/>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pic>
        <p:nvPicPr>
          <p:cNvPr id="23561" name="Picture 853" descr="underline_base">
            <a:extLst>
              <a:ext uri="{FF2B5EF4-FFF2-40B4-BE49-F238E27FC236}">
                <a16:creationId xmlns:a16="http://schemas.microsoft.com/office/drawing/2014/main" id="{0EA44DBA-F3C0-4EF7-99F2-20B610ACA4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200" y="846138"/>
            <a:ext cx="8228013" cy="14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62" name="Group 1">
            <a:extLst>
              <a:ext uri="{FF2B5EF4-FFF2-40B4-BE49-F238E27FC236}">
                <a16:creationId xmlns:a16="http://schemas.microsoft.com/office/drawing/2014/main" id="{A993F786-16C4-40DF-A22F-1838C8913039}"/>
              </a:ext>
            </a:extLst>
          </p:cNvPr>
          <p:cNvGrpSpPr>
            <a:grpSpLocks/>
          </p:cNvGrpSpPr>
          <p:nvPr/>
        </p:nvGrpSpPr>
        <p:grpSpPr bwMode="auto">
          <a:xfrm>
            <a:off x="5202238" y="1384300"/>
            <a:ext cx="3551237" cy="4743450"/>
            <a:chOff x="0" y="0"/>
            <a:chExt cx="3551237" cy="4743450"/>
          </a:xfrm>
        </p:grpSpPr>
        <p:sp>
          <p:nvSpPr>
            <p:cNvPr id="23632" name="Freeform 415">
              <a:extLst>
                <a:ext uri="{FF2B5EF4-FFF2-40B4-BE49-F238E27FC236}">
                  <a16:creationId xmlns:a16="http://schemas.microsoft.com/office/drawing/2014/main" id="{8E329018-70FB-4DA6-9D85-B80AEA8CEC28}"/>
                </a:ext>
              </a:extLst>
            </p:cNvPr>
            <p:cNvSpPr>
              <a:spLocks/>
            </p:cNvSpPr>
            <p:nvPr/>
          </p:nvSpPr>
          <p:spPr bwMode="auto">
            <a:xfrm>
              <a:off x="1801812" y="21431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33" name="Freeform 416">
              <a:extLst>
                <a:ext uri="{FF2B5EF4-FFF2-40B4-BE49-F238E27FC236}">
                  <a16:creationId xmlns:a16="http://schemas.microsoft.com/office/drawing/2014/main" id="{3954EBDB-10F8-41C4-AD24-DCEBD8D231F4}"/>
                </a:ext>
              </a:extLst>
            </p:cNvPr>
            <p:cNvSpPr>
              <a:spLocks/>
            </p:cNvSpPr>
            <p:nvPr/>
          </p:nvSpPr>
          <p:spPr bwMode="auto">
            <a:xfrm>
              <a:off x="1820862" y="617538"/>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34" name="Freeform 417">
              <a:extLst>
                <a:ext uri="{FF2B5EF4-FFF2-40B4-BE49-F238E27FC236}">
                  <a16:creationId xmlns:a16="http://schemas.microsoft.com/office/drawing/2014/main" id="{BCC692D2-D667-4FB8-8DBC-A072C957E430}"/>
                </a:ext>
              </a:extLst>
            </p:cNvPr>
            <p:cNvSpPr>
              <a:spLocks/>
            </p:cNvSpPr>
            <p:nvPr/>
          </p:nvSpPr>
          <p:spPr bwMode="auto">
            <a:xfrm>
              <a:off x="0" y="3254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3635" name="Group 418">
              <a:extLst>
                <a:ext uri="{FF2B5EF4-FFF2-40B4-BE49-F238E27FC236}">
                  <a16:creationId xmlns:a16="http://schemas.microsoft.com/office/drawing/2014/main" id="{5C3115BD-2AE1-4498-A352-8BD1B9B61AB8}"/>
                </a:ext>
              </a:extLst>
            </p:cNvPr>
            <p:cNvGrpSpPr>
              <a:grpSpLocks/>
            </p:cNvGrpSpPr>
            <p:nvPr/>
          </p:nvGrpSpPr>
          <p:grpSpPr bwMode="auto">
            <a:xfrm>
              <a:off x="76200" y="1590675"/>
              <a:ext cx="1458912" cy="933450"/>
              <a:chOff x="0" y="0"/>
              <a:chExt cx="980" cy="743"/>
            </a:xfrm>
          </p:grpSpPr>
          <p:sp>
            <p:nvSpPr>
              <p:cNvPr id="23985" name="Rectangle 419">
                <a:extLst>
                  <a:ext uri="{FF2B5EF4-FFF2-40B4-BE49-F238E27FC236}">
                    <a16:creationId xmlns:a16="http://schemas.microsoft.com/office/drawing/2014/main" id="{8770C1CC-C846-40DA-AEEF-4A31A5A72471}"/>
                  </a:ext>
                </a:extLst>
              </p:cNvPr>
              <p:cNvSpPr>
                <a:spLocks noChangeArrowheads="1"/>
              </p:cNvSpPr>
              <p:nvPr/>
            </p:nvSpPr>
            <p:spPr bwMode="auto">
              <a:xfrm>
                <a:off x="157" y="210"/>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986" name="AutoShape 420">
                <a:extLst>
                  <a:ext uri="{FF2B5EF4-FFF2-40B4-BE49-F238E27FC236}">
                    <a16:creationId xmlns:a16="http://schemas.microsoft.com/office/drawing/2014/main" id="{F8A7FD0C-4ABB-46C4-A94E-84E266949510}"/>
                  </a:ext>
                </a:extLst>
              </p:cNvPr>
              <p:cNvSpPr>
                <a:spLocks noChangeArrowheads="1"/>
              </p:cNvSpPr>
              <p:nvPr/>
            </p:nvSpPr>
            <p:spPr bwMode="auto">
              <a:xfrm>
                <a:off x="0" y="0"/>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mn-cs"/>
                </a:endParaRPr>
              </a:p>
            </p:txBody>
          </p:sp>
        </p:grpSp>
        <p:sp>
          <p:nvSpPr>
            <p:cNvPr id="23636" name="Line 421">
              <a:extLst>
                <a:ext uri="{FF2B5EF4-FFF2-40B4-BE49-F238E27FC236}">
                  <a16:creationId xmlns:a16="http://schemas.microsoft.com/office/drawing/2014/main" id="{C580DE8F-0ADD-4FFF-80A1-BF28CE25FF58}"/>
                </a:ext>
              </a:extLst>
            </p:cNvPr>
            <p:cNvSpPr>
              <a:spLocks noChangeShapeType="1"/>
            </p:cNvSpPr>
            <p:nvPr/>
          </p:nvSpPr>
          <p:spPr bwMode="auto">
            <a:xfrm>
              <a:off x="2193925" y="24288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37" name="Line 422">
              <a:extLst>
                <a:ext uri="{FF2B5EF4-FFF2-40B4-BE49-F238E27FC236}">
                  <a16:creationId xmlns:a16="http://schemas.microsoft.com/office/drawing/2014/main" id="{80940B7C-3904-4AEA-9356-1AF2F11EEB04}"/>
                </a:ext>
              </a:extLst>
            </p:cNvPr>
            <p:cNvSpPr>
              <a:spLocks noChangeShapeType="1"/>
            </p:cNvSpPr>
            <p:nvPr/>
          </p:nvSpPr>
          <p:spPr bwMode="auto">
            <a:xfrm>
              <a:off x="2290762" y="23495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38" name="Line 423">
              <a:extLst>
                <a:ext uri="{FF2B5EF4-FFF2-40B4-BE49-F238E27FC236}">
                  <a16:creationId xmlns:a16="http://schemas.microsoft.com/office/drawing/2014/main" id="{A30A413A-309E-4B3E-BAFD-F4FFE15B8467}"/>
                </a:ext>
              </a:extLst>
            </p:cNvPr>
            <p:cNvSpPr>
              <a:spLocks noChangeShapeType="1"/>
            </p:cNvSpPr>
            <p:nvPr/>
          </p:nvSpPr>
          <p:spPr bwMode="auto">
            <a:xfrm flipV="1">
              <a:off x="2527300" y="24352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39" name="Line 424">
              <a:extLst>
                <a:ext uri="{FF2B5EF4-FFF2-40B4-BE49-F238E27FC236}">
                  <a16:creationId xmlns:a16="http://schemas.microsoft.com/office/drawing/2014/main" id="{21A57808-A6FC-43DC-BE93-64BC3630339F}"/>
                </a:ext>
              </a:extLst>
            </p:cNvPr>
            <p:cNvSpPr>
              <a:spLocks noChangeShapeType="1"/>
            </p:cNvSpPr>
            <p:nvPr/>
          </p:nvSpPr>
          <p:spPr bwMode="auto">
            <a:xfrm>
              <a:off x="1225550" y="23558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40" name="Line 425">
              <a:extLst>
                <a:ext uri="{FF2B5EF4-FFF2-40B4-BE49-F238E27FC236}">
                  <a16:creationId xmlns:a16="http://schemas.microsoft.com/office/drawing/2014/main" id="{2E56F9E4-6C93-4BD1-A0DE-44CA43BAD327}"/>
                </a:ext>
              </a:extLst>
            </p:cNvPr>
            <p:cNvSpPr>
              <a:spLocks noChangeShapeType="1"/>
            </p:cNvSpPr>
            <p:nvPr/>
          </p:nvSpPr>
          <p:spPr bwMode="auto">
            <a:xfrm>
              <a:off x="1520825" y="12033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41" name="Line 426">
              <a:extLst>
                <a:ext uri="{FF2B5EF4-FFF2-40B4-BE49-F238E27FC236}">
                  <a16:creationId xmlns:a16="http://schemas.microsoft.com/office/drawing/2014/main" id="{12AB99AE-266B-4256-BFF9-FEE54DC4F154}"/>
                </a:ext>
              </a:extLst>
            </p:cNvPr>
            <p:cNvSpPr>
              <a:spLocks noChangeShapeType="1"/>
            </p:cNvSpPr>
            <p:nvPr/>
          </p:nvSpPr>
          <p:spPr bwMode="auto">
            <a:xfrm>
              <a:off x="1087437" y="10191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42" name="Freeform 427">
              <a:extLst>
                <a:ext uri="{FF2B5EF4-FFF2-40B4-BE49-F238E27FC236}">
                  <a16:creationId xmlns:a16="http://schemas.microsoft.com/office/drawing/2014/main" id="{D1E84EDC-9FFD-4EAE-B34D-8F71CC085120}"/>
                </a:ext>
              </a:extLst>
            </p:cNvPr>
            <p:cNvSpPr>
              <a:spLocks/>
            </p:cNvSpPr>
            <p:nvPr/>
          </p:nvSpPr>
          <p:spPr bwMode="auto">
            <a:xfrm>
              <a:off x="295275" y="29940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43" name="Line 428">
              <a:extLst>
                <a:ext uri="{FF2B5EF4-FFF2-40B4-BE49-F238E27FC236}">
                  <a16:creationId xmlns:a16="http://schemas.microsoft.com/office/drawing/2014/main" id="{85B175AF-8D9E-4A5E-BF31-A4477F57053C}"/>
                </a:ext>
              </a:extLst>
            </p:cNvPr>
            <p:cNvSpPr>
              <a:spLocks noChangeShapeType="1"/>
            </p:cNvSpPr>
            <p:nvPr/>
          </p:nvSpPr>
          <p:spPr bwMode="auto">
            <a:xfrm rot="-5400000">
              <a:off x="2643186" y="3775075"/>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44" name="Line 429">
              <a:extLst>
                <a:ext uri="{FF2B5EF4-FFF2-40B4-BE49-F238E27FC236}">
                  <a16:creationId xmlns:a16="http://schemas.microsoft.com/office/drawing/2014/main" id="{6E8B01BF-E8EF-4C62-8AAB-10B3B823EAE8}"/>
                </a:ext>
              </a:extLst>
            </p:cNvPr>
            <p:cNvSpPr>
              <a:spLocks noChangeShapeType="1"/>
            </p:cNvSpPr>
            <p:nvPr/>
          </p:nvSpPr>
          <p:spPr bwMode="auto">
            <a:xfrm rot="5400000" flipV="1">
              <a:off x="2789236" y="4056062"/>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45" name="Line 430">
              <a:extLst>
                <a:ext uri="{FF2B5EF4-FFF2-40B4-BE49-F238E27FC236}">
                  <a16:creationId xmlns:a16="http://schemas.microsoft.com/office/drawing/2014/main" id="{33F01C43-0666-4FD1-93E1-2F55D73CC592}"/>
                </a:ext>
              </a:extLst>
            </p:cNvPr>
            <p:cNvSpPr>
              <a:spLocks noChangeShapeType="1"/>
            </p:cNvSpPr>
            <p:nvPr/>
          </p:nvSpPr>
          <p:spPr bwMode="auto">
            <a:xfrm rot="-5400000">
              <a:off x="2974975" y="37322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46" name="Line 431">
              <a:extLst>
                <a:ext uri="{FF2B5EF4-FFF2-40B4-BE49-F238E27FC236}">
                  <a16:creationId xmlns:a16="http://schemas.microsoft.com/office/drawing/2014/main" id="{8B1D8F04-1FBE-4054-B455-F7E4598DD995}"/>
                </a:ext>
              </a:extLst>
            </p:cNvPr>
            <p:cNvSpPr>
              <a:spLocks noChangeShapeType="1"/>
            </p:cNvSpPr>
            <p:nvPr/>
          </p:nvSpPr>
          <p:spPr bwMode="auto">
            <a:xfrm>
              <a:off x="2155825" y="33131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47" name="Line 432">
              <a:extLst>
                <a:ext uri="{FF2B5EF4-FFF2-40B4-BE49-F238E27FC236}">
                  <a16:creationId xmlns:a16="http://schemas.microsoft.com/office/drawing/2014/main" id="{B009B8AA-3DA8-4488-A576-479A3F8E8275}"/>
                </a:ext>
              </a:extLst>
            </p:cNvPr>
            <p:cNvSpPr>
              <a:spLocks noChangeShapeType="1"/>
            </p:cNvSpPr>
            <p:nvPr/>
          </p:nvSpPr>
          <p:spPr bwMode="auto">
            <a:xfrm flipV="1">
              <a:off x="1535112" y="33004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48" name="Line 433">
              <a:extLst>
                <a:ext uri="{FF2B5EF4-FFF2-40B4-BE49-F238E27FC236}">
                  <a16:creationId xmlns:a16="http://schemas.microsoft.com/office/drawing/2014/main" id="{BC6FD7B9-FE93-470D-A605-B09B1138ED33}"/>
                </a:ext>
              </a:extLst>
            </p:cNvPr>
            <p:cNvSpPr>
              <a:spLocks noChangeShapeType="1"/>
            </p:cNvSpPr>
            <p:nvPr/>
          </p:nvSpPr>
          <p:spPr bwMode="auto">
            <a:xfrm flipV="1">
              <a:off x="1577975" y="35925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49" name="Line 435">
              <a:extLst>
                <a:ext uri="{FF2B5EF4-FFF2-40B4-BE49-F238E27FC236}">
                  <a16:creationId xmlns:a16="http://schemas.microsoft.com/office/drawing/2014/main" id="{F2285334-49EF-4E81-9597-42328B8BDE9E}"/>
                </a:ext>
              </a:extLst>
            </p:cNvPr>
            <p:cNvSpPr>
              <a:spLocks noChangeShapeType="1"/>
            </p:cNvSpPr>
            <p:nvPr/>
          </p:nvSpPr>
          <p:spPr bwMode="auto">
            <a:xfrm>
              <a:off x="898525" y="33893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50" name="Line 436">
              <a:extLst>
                <a:ext uri="{FF2B5EF4-FFF2-40B4-BE49-F238E27FC236}">
                  <a16:creationId xmlns:a16="http://schemas.microsoft.com/office/drawing/2014/main" id="{E6681890-4D5D-4EB4-85C2-EFD76E592A86}"/>
                </a:ext>
              </a:extLst>
            </p:cNvPr>
            <p:cNvSpPr>
              <a:spLocks noChangeShapeType="1"/>
            </p:cNvSpPr>
            <p:nvPr/>
          </p:nvSpPr>
          <p:spPr bwMode="auto">
            <a:xfrm flipV="1">
              <a:off x="639762" y="35988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51" name="Line 439">
              <a:extLst>
                <a:ext uri="{FF2B5EF4-FFF2-40B4-BE49-F238E27FC236}">
                  <a16:creationId xmlns:a16="http://schemas.microsoft.com/office/drawing/2014/main" id="{60C013EE-26A8-406F-A7A0-7679D7A07B2C}"/>
                </a:ext>
              </a:extLst>
            </p:cNvPr>
            <p:cNvSpPr>
              <a:spLocks noChangeShapeType="1"/>
            </p:cNvSpPr>
            <p:nvPr/>
          </p:nvSpPr>
          <p:spPr bwMode="auto">
            <a:xfrm flipH="1">
              <a:off x="1065212" y="36861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52" name="Line 440">
              <a:extLst>
                <a:ext uri="{FF2B5EF4-FFF2-40B4-BE49-F238E27FC236}">
                  <a16:creationId xmlns:a16="http://schemas.microsoft.com/office/drawing/2014/main" id="{147786CD-62C7-440C-AF57-8833584D4116}"/>
                </a:ext>
              </a:extLst>
            </p:cNvPr>
            <p:cNvSpPr>
              <a:spLocks noChangeShapeType="1"/>
            </p:cNvSpPr>
            <p:nvPr/>
          </p:nvSpPr>
          <p:spPr bwMode="auto">
            <a:xfrm flipH="1" flipV="1">
              <a:off x="1385887" y="37131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53" name="Line 441">
              <a:extLst>
                <a:ext uri="{FF2B5EF4-FFF2-40B4-BE49-F238E27FC236}">
                  <a16:creationId xmlns:a16="http://schemas.microsoft.com/office/drawing/2014/main" id="{F98A0803-CB88-451C-A6D5-90E8E6EA860A}"/>
                </a:ext>
              </a:extLst>
            </p:cNvPr>
            <p:cNvSpPr>
              <a:spLocks noChangeShapeType="1"/>
            </p:cNvSpPr>
            <p:nvPr/>
          </p:nvSpPr>
          <p:spPr bwMode="auto">
            <a:xfrm>
              <a:off x="1541462" y="36687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54" name="Line 443">
              <a:extLst>
                <a:ext uri="{FF2B5EF4-FFF2-40B4-BE49-F238E27FC236}">
                  <a16:creationId xmlns:a16="http://schemas.microsoft.com/office/drawing/2014/main" id="{84136392-4616-4BF5-BB60-CFD348E1F715}"/>
                </a:ext>
              </a:extLst>
            </p:cNvPr>
            <p:cNvSpPr>
              <a:spLocks noChangeShapeType="1"/>
            </p:cNvSpPr>
            <p:nvPr/>
          </p:nvSpPr>
          <p:spPr bwMode="auto">
            <a:xfrm>
              <a:off x="1079500" y="21383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55" name="Line 444">
              <a:extLst>
                <a:ext uri="{FF2B5EF4-FFF2-40B4-BE49-F238E27FC236}">
                  <a16:creationId xmlns:a16="http://schemas.microsoft.com/office/drawing/2014/main" id="{191B7FAC-ABE7-43B6-A97F-896B68920DC6}"/>
                </a:ext>
              </a:extLst>
            </p:cNvPr>
            <p:cNvSpPr>
              <a:spLocks noChangeShapeType="1"/>
            </p:cNvSpPr>
            <p:nvPr/>
          </p:nvSpPr>
          <p:spPr bwMode="auto">
            <a:xfrm flipV="1">
              <a:off x="2374900" y="11080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56" name="Line 445">
              <a:extLst>
                <a:ext uri="{FF2B5EF4-FFF2-40B4-BE49-F238E27FC236}">
                  <a16:creationId xmlns:a16="http://schemas.microsoft.com/office/drawing/2014/main" id="{B548CAAA-3EA5-4197-95A1-F897CD26503A}"/>
                </a:ext>
              </a:extLst>
            </p:cNvPr>
            <p:cNvSpPr>
              <a:spLocks noChangeShapeType="1"/>
            </p:cNvSpPr>
            <p:nvPr/>
          </p:nvSpPr>
          <p:spPr bwMode="auto">
            <a:xfrm>
              <a:off x="2203450" y="12811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57" name="Line 446">
              <a:extLst>
                <a:ext uri="{FF2B5EF4-FFF2-40B4-BE49-F238E27FC236}">
                  <a16:creationId xmlns:a16="http://schemas.microsoft.com/office/drawing/2014/main" id="{94095879-FCE8-4B10-B773-D1FF0BAF50DE}"/>
                </a:ext>
              </a:extLst>
            </p:cNvPr>
            <p:cNvSpPr>
              <a:spLocks noChangeShapeType="1"/>
            </p:cNvSpPr>
            <p:nvPr/>
          </p:nvSpPr>
          <p:spPr bwMode="auto">
            <a:xfrm flipV="1">
              <a:off x="2374900" y="11779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58" name="Line 447">
              <a:extLst>
                <a:ext uri="{FF2B5EF4-FFF2-40B4-BE49-F238E27FC236}">
                  <a16:creationId xmlns:a16="http://schemas.microsoft.com/office/drawing/2014/main" id="{6D34478C-9686-475D-AE5D-1349110BF2DD}"/>
                </a:ext>
              </a:extLst>
            </p:cNvPr>
            <p:cNvSpPr>
              <a:spLocks noChangeShapeType="1"/>
            </p:cNvSpPr>
            <p:nvPr/>
          </p:nvSpPr>
          <p:spPr bwMode="auto">
            <a:xfrm>
              <a:off x="2740025" y="11763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59" name="Line 448">
              <a:extLst>
                <a:ext uri="{FF2B5EF4-FFF2-40B4-BE49-F238E27FC236}">
                  <a16:creationId xmlns:a16="http://schemas.microsoft.com/office/drawing/2014/main" id="{FDBB94A9-A02E-4402-A7EB-6D63E8AA6C1D}"/>
                </a:ext>
              </a:extLst>
            </p:cNvPr>
            <p:cNvSpPr>
              <a:spLocks noChangeShapeType="1"/>
            </p:cNvSpPr>
            <p:nvPr/>
          </p:nvSpPr>
          <p:spPr bwMode="auto">
            <a:xfrm>
              <a:off x="2393950" y="14827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60" name="Line 449">
              <a:extLst>
                <a:ext uri="{FF2B5EF4-FFF2-40B4-BE49-F238E27FC236}">
                  <a16:creationId xmlns:a16="http://schemas.microsoft.com/office/drawing/2014/main" id="{83742E65-DBB0-4D9E-AB68-C812B81130F1}"/>
                </a:ext>
              </a:extLst>
            </p:cNvPr>
            <p:cNvSpPr>
              <a:spLocks noChangeShapeType="1"/>
            </p:cNvSpPr>
            <p:nvPr/>
          </p:nvSpPr>
          <p:spPr bwMode="auto">
            <a:xfrm flipV="1">
              <a:off x="688975" y="23495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61" name="Line 450">
              <a:extLst>
                <a:ext uri="{FF2B5EF4-FFF2-40B4-BE49-F238E27FC236}">
                  <a16:creationId xmlns:a16="http://schemas.microsoft.com/office/drawing/2014/main" id="{B6AED799-E505-4A4D-B8C2-A28DC0FB1397}"/>
                </a:ext>
              </a:extLst>
            </p:cNvPr>
            <p:cNvSpPr>
              <a:spLocks noChangeShapeType="1"/>
            </p:cNvSpPr>
            <p:nvPr/>
          </p:nvSpPr>
          <p:spPr bwMode="auto">
            <a:xfrm>
              <a:off x="2947987" y="14732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62" name="Line 451">
              <a:extLst>
                <a:ext uri="{FF2B5EF4-FFF2-40B4-BE49-F238E27FC236}">
                  <a16:creationId xmlns:a16="http://schemas.microsoft.com/office/drawing/2014/main" id="{7ABCE6D4-A99E-48F6-8317-F52551A97B51}"/>
                </a:ext>
              </a:extLst>
            </p:cNvPr>
            <p:cNvSpPr>
              <a:spLocks noChangeShapeType="1"/>
            </p:cNvSpPr>
            <p:nvPr/>
          </p:nvSpPr>
          <p:spPr bwMode="auto">
            <a:xfrm flipH="1">
              <a:off x="2093912" y="15494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63" name="Line 452">
              <a:extLst>
                <a:ext uri="{FF2B5EF4-FFF2-40B4-BE49-F238E27FC236}">
                  <a16:creationId xmlns:a16="http://schemas.microsoft.com/office/drawing/2014/main" id="{BB66178D-73D9-4E48-BC88-3C2AE6BFCB0A}"/>
                </a:ext>
              </a:extLst>
            </p:cNvPr>
            <p:cNvSpPr>
              <a:spLocks noChangeShapeType="1"/>
            </p:cNvSpPr>
            <p:nvPr/>
          </p:nvSpPr>
          <p:spPr bwMode="auto">
            <a:xfrm flipH="1">
              <a:off x="2686050" y="15494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64" name="Line 541">
              <a:extLst>
                <a:ext uri="{FF2B5EF4-FFF2-40B4-BE49-F238E27FC236}">
                  <a16:creationId xmlns:a16="http://schemas.microsoft.com/office/drawing/2014/main" id="{1BF3F102-1787-4C52-9B9F-40ED737B7771}"/>
                </a:ext>
              </a:extLst>
            </p:cNvPr>
            <p:cNvSpPr>
              <a:spLocks noChangeShapeType="1"/>
            </p:cNvSpPr>
            <p:nvPr/>
          </p:nvSpPr>
          <p:spPr bwMode="auto">
            <a:xfrm flipV="1">
              <a:off x="2070100" y="26908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3665" name="Group 590">
              <a:extLst>
                <a:ext uri="{FF2B5EF4-FFF2-40B4-BE49-F238E27FC236}">
                  <a16:creationId xmlns:a16="http://schemas.microsoft.com/office/drawing/2014/main" id="{F0DE2F64-B8B2-4F97-B66B-FB402DDB0DBC}"/>
                </a:ext>
              </a:extLst>
            </p:cNvPr>
            <p:cNvGrpSpPr>
              <a:grpSpLocks/>
            </p:cNvGrpSpPr>
            <p:nvPr/>
          </p:nvGrpSpPr>
          <p:grpSpPr bwMode="auto">
            <a:xfrm flipH="1">
              <a:off x="573087" y="3149600"/>
              <a:ext cx="414337" cy="373063"/>
              <a:chOff x="0" y="0"/>
              <a:chExt cx="755" cy="803"/>
            </a:xfrm>
          </p:grpSpPr>
          <p:pic>
            <p:nvPicPr>
              <p:cNvPr id="23983" name="Picture 591" descr="desktop_computer_stylized_medium">
                <a:extLst>
                  <a:ext uri="{FF2B5EF4-FFF2-40B4-BE49-F238E27FC236}">
                    <a16:creationId xmlns:a16="http://schemas.microsoft.com/office/drawing/2014/main" id="{DDA366B8-89BA-4FE0-97A1-FFF071D0E4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84" name="Freeform 592">
                <a:extLst>
                  <a:ext uri="{FF2B5EF4-FFF2-40B4-BE49-F238E27FC236}">
                    <a16:creationId xmlns:a16="http://schemas.microsoft.com/office/drawing/2014/main" id="{29DB3E53-B850-459E-ACEA-3FB954B6780D}"/>
                  </a:ext>
                </a:extLst>
              </p:cNvPr>
              <p:cNvSpPr>
                <a:spLocks/>
              </p:cNvSpPr>
              <p:nvPr/>
            </p:nvSpPr>
            <p:spPr bwMode="auto">
              <a:xfrm>
                <a:off x="77" y="77"/>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3666" name="Group 593">
              <a:extLst>
                <a:ext uri="{FF2B5EF4-FFF2-40B4-BE49-F238E27FC236}">
                  <a16:creationId xmlns:a16="http://schemas.microsoft.com/office/drawing/2014/main" id="{5528E953-D0A9-49C9-922D-BCA5674B5A6D}"/>
                </a:ext>
              </a:extLst>
            </p:cNvPr>
            <p:cNvGrpSpPr>
              <a:grpSpLocks/>
            </p:cNvGrpSpPr>
            <p:nvPr/>
          </p:nvGrpSpPr>
          <p:grpSpPr bwMode="auto">
            <a:xfrm flipH="1">
              <a:off x="255587" y="3570288"/>
              <a:ext cx="482600" cy="406400"/>
              <a:chOff x="0" y="0"/>
              <a:chExt cx="755" cy="803"/>
            </a:xfrm>
          </p:grpSpPr>
          <p:pic>
            <p:nvPicPr>
              <p:cNvPr id="23981" name="Picture 594" descr="desktop_computer_stylized_medium">
                <a:extLst>
                  <a:ext uri="{FF2B5EF4-FFF2-40B4-BE49-F238E27FC236}">
                    <a16:creationId xmlns:a16="http://schemas.microsoft.com/office/drawing/2014/main" id="{18A3E00E-C721-482C-B8B6-65ECAE1D62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82" name="Freeform 595">
                <a:extLst>
                  <a:ext uri="{FF2B5EF4-FFF2-40B4-BE49-F238E27FC236}">
                    <a16:creationId xmlns:a16="http://schemas.microsoft.com/office/drawing/2014/main" id="{5AA91C37-0DBB-4EB1-8294-3585A8405D1A}"/>
                  </a:ext>
                </a:extLst>
              </p:cNvPr>
              <p:cNvSpPr>
                <a:spLocks/>
              </p:cNvSpPr>
              <p:nvPr/>
            </p:nvSpPr>
            <p:spPr bwMode="auto">
              <a:xfrm>
                <a:off x="77" y="77"/>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3667" name="Group 596">
              <a:extLst>
                <a:ext uri="{FF2B5EF4-FFF2-40B4-BE49-F238E27FC236}">
                  <a16:creationId xmlns:a16="http://schemas.microsoft.com/office/drawing/2014/main" id="{E25D9EFD-7533-4AB1-8BD7-B045BB2546BB}"/>
                </a:ext>
              </a:extLst>
            </p:cNvPr>
            <p:cNvGrpSpPr>
              <a:grpSpLocks/>
            </p:cNvGrpSpPr>
            <p:nvPr/>
          </p:nvGrpSpPr>
          <p:grpSpPr bwMode="auto">
            <a:xfrm flipH="1">
              <a:off x="733425" y="3871913"/>
              <a:ext cx="427037" cy="349250"/>
              <a:chOff x="0" y="0"/>
              <a:chExt cx="755" cy="803"/>
            </a:xfrm>
          </p:grpSpPr>
          <p:pic>
            <p:nvPicPr>
              <p:cNvPr id="23979" name="Picture 597" descr="desktop_computer_stylized_medium">
                <a:extLst>
                  <a:ext uri="{FF2B5EF4-FFF2-40B4-BE49-F238E27FC236}">
                    <a16:creationId xmlns:a16="http://schemas.microsoft.com/office/drawing/2014/main" id="{5F6B06E1-3D3D-4847-8939-2513812166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80" name="Freeform 598">
                <a:extLst>
                  <a:ext uri="{FF2B5EF4-FFF2-40B4-BE49-F238E27FC236}">
                    <a16:creationId xmlns:a16="http://schemas.microsoft.com/office/drawing/2014/main" id="{336948B0-2C7A-4A94-A6DA-818A3BC7C913}"/>
                  </a:ext>
                </a:extLst>
              </p:cNvPr>
              <p:cNvSpPr>
                <a:spLocks/>
              </p:cNvSpPr>
              <p:nvPr/>
            </p:nvSpPr>
            <p:spPr bwMode="auto">
              <a:xfrm>
                <a:off x="77" y="77"/>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3668" name="Group 599">
              <a:extLst>
                <a:ext uri="{FF2B5EF4-FFF2-40B4-BE49-F238E27FC236}">
                  <a16:creationId xmlns:a16="http://schemas.microsoft.com/office/drawing/2014/main" id="{4BF815D8-74FA-4635-9FA7-1207CE652C37}"/>
                </a:ext>
              </a:extLst>
            </p:cNvPr>
            <p:cNvGrpSpPr>
              <a:grpSpLocks/>
            </p:cNvGrpSpPr>
            <p:nvPr/>
          </p:nvGrpSpPr>
          <p:grpSpPr bwMode="auto">
            <a:xfrm>
              <a:off x="1347787" y="3854450"/>
              <a:ext cx="427037" cy="350838"/>
              <a:chOff x="0" y="0"/>
              <a:chExt cx="755" cy="803"/>
            </a:xfrm>
          </p:grpSpPr>
          <p:pic>
            <p:nvPicPr>
              <p:cNvPr id="23977" name="Picture 600" descr="desktop_computer_stylized_medium">
                <a:extLst>
                  <a:ext uri="{FF2B5EF4-FFF2-40B4-BE49-F238E27FC236}">
                    <a16:creationId xmlns:a16="http://schemas.microsoft.com/office/drawing/2014/main" id="{FD968397-F7E2-4DC2-A5EE-864EC1E5108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78" name="Freeform 601">
                <a:extLst>
                  <a:ext uri="{FF2B5EF4-FFF2-40B4-BE49-F238E27FC236}">
                    <a16:creationId xmlns:a16="http://schemas.microsoft.com/office/drawing/2014/main" id="{7CBF4291-1DC6-4767-8353-A36D1A1F5CD2}"/>
                  </a:ext>
                </a:extLst>
              </p:cNvPr>
              <p:cNvSpPr>
                <a:spLocks/>
              </p:cNvSpPr>
              <p:nvPr/>
            </p:nvSpPr>
            <p:spPr bwMode="auto">
              <a:xfrm>
                <a:off x="77" y="77"/>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pic>
          <p:nvPicPr>
            <p:cNvPr id="23669" name="Picture 603" descr="car_icon_small">
              <a:extLst>
                <a:ext uri="{FF2B5EF4-FFF2-40B4-BE49-F238E27FC236}">
                  <a16:creationId xmlns:a16="http://schemas.microsoft.com/office/drawing/2014/main" id="{B7182755-6D89-424B-A301-2B87E847A5B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9825" y="3365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670" name="Group 652">
              <a:extLst>
                <a:ext uri="{FF2B5EF4-FFF2-40B4-BE49-F238E27FC236}">
                  <a16:creationId xmlns:a16="http://schemas.microsoft.com/office/drawing/2014/main" id="{31E9B968-BD62-43C9-B055-0A157CB6C4E6}"/>
                </a:ext>
              </a:extLst>
            </p:cNvPr>
            <p:cNvGrpSpPr>
              <a:grpSpLocks noChangeAspect="1"/>
            </p:cNvGrpSpPr>
            <p:nvPr/>
          </p:nvGrpSpPr>
          <p:grpSpPr bwMode="auto">
            <a:xfrm>
              <a:off x="411162" y="161925"/>
              <a:ext cx="415925" cy="385763"/>
              <a:chOff x="0" y="0"/>
              <a:chExt cx="462" cy="478"/>
            </a:xfrm>
          </p:grpSpPr>
          <p:pic>
            <p:nvPicPr>
              <p:cNvPr id="23975" name="Picture 653" descr="iphone_stylized_small">
                <a:extLst>
                  <a:ext uri="{FF2B5EF4-FFF2-40B4-BE49-F238E27FC236}">
                    <a16:creationId xmlns:a16="http://schemas.microsoft.com/office/drawing/2014/main" id="{D996732C-9096-4403-804F-D4A9A36A2BF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7" y="71"/>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976" name="Picture 654" descr="antenna_radiation_stylized">
                <a:extLst>
                  <a:ext uri="{FF2B5EF4-FFF2-40B4-BE49-F238E27FC236}">
                    <a16:creationId xmlns:a16="http://schemas.microsoft.com/office/drawing/2014/main" id="{20CD3798-994A-46DA-95A1-C154EEC2DF2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671" name="Group 665">
              <a:extLst>
                <a:ext uri="{FF2B5EF4-FFF2-40B4-BE49-F238E27FC236}">
                  <a16:creationId xmlns:a16="http://schemas.microsoft.com/office/drawing/2014/main" id="{6D0E6C94-1D09-4781-95F5-B8EA0715E64E}"/>
                </a:ext>
              </a:extLst>
            </p:cNvPr>
            <p:cNvGrpSpPr>
              <a:grpSpLocks/>
            </p:cNvGrpSpPr>
            <p:nvPr/>
          </p:nvGrpSpPr>
          <p:grpSpPr bwMode="auto">
            <a:xfrm>
              <a:off x="2487612" y="1011238"/>
              <a:ext cx="390525" cy="169863"/>
              <a:chOff x="0" y="0"/>
              <a:chExt cx="246" cy="95"/>
            </a:xfrm>
          </p:grpSpPr>
          <p:sp>
            <p:nvSpPr>
              <p:cNvPr id="23967" name="Oval 407">
                <a:extLst>
                  <a:ext uri="{FF2B5EF4-FFF2-40B4-BE49-F238E27FC236}">
                    <a16:creationId xmlns:a16="http://schemas.microsoft.com/office/drawing/2014/main" id="{D4312EDF-6D6A-490C-B311-5048D0E3D1D0}"/>
                  </a:ext>
                </a:extLst>
              </p:cNvPr>
              <p:cNvSpPr>
                <a:spLocks noChangeArrowheads="1"/>
              </p:cNvSpPr>
              <p:nvPr/>
            </p:nvSpPr>
            <p:spPr bwMode="auto">
              <a:xfrm>
                <a:off x="1" y="42"/>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3968" name="Rectangle 410">
                <a:extLst>
                  <a:ext uri="{FF2B5EF4-FFF2-40B4-BE49-F238E27FC236}">
                    <a16:creationId xmlns:a16="http://schemas.microsoft.com/office/drawing/2014/main" id="{4C9AFE7F-7BD3-4698-A8E3-11EFF0F58604}"/>
                  </a:ext>
                </a:extLst>
              </p:cNvPr>
              <p:cNvSpPr>
                <a:spLocks noChangeArrowheads="1"/>
              </p:cNvSpPr>
              <p:nvPr/>
            </p:nvSpPr>
            <p:spPr bwMode="auto">
              <a:xfrm>
                <a:off x="1" y="36"/>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3969" name="Oval 411">
                <a:extLst>
                  <a:ext uri="{FF2B5EF4-FFF2-40B4-BE49-F238E27FC236}">
                    <a16:creationId xmlns:a16="http://schemas.microsoft.com/office/drawing/2014/main" id="{609395BD-24A3-4EE7-9194-2FAB3C02F2EF}"/>
                  </a:ext>
                </a:extLst>
              </p:cNvPr>
              <p:cNvSpPr>
                <a:spLocks noChangeArrowheads="1"/>
              </p:cNvSpPr>
              <p:nvPr/>
            </p:nvSpPr>
            <p:spPr bwMode="auto">
              <a:xfrm>
                <a:off x="0" y="0"/>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nvGrpSpPr>
              <p:cNvPr id="23970" name="Group 659">
                <a:extLst>
                  <a:ext uri="{FF2B5EF4-FFF2-40B4-BE49-F238E27FC236}">
                    <a16:creationId xmlns:a16="http://schemas.microsoft.com/office/drawing/2014/main" id="{60CA355F-0639-4907-B6C4-7815A0C34568}"/>
                  </a:ext>
                </a:extLst>
              </p:cNvPr>
              <p:cNvGrpSpPr>
                <a:grpSpLocks/>
              </p:cNvGrpSpPr>
              <p:nvPr/>
            </p:nvGrpSpPr>
            <p:grpSpPr bwMode="auto">
              <a:xfrm>
                <a:off x="49" y="16"/>
                <a:ext cx="138" cy="29"/>
                <a:chOff x="0" y="0"/>
                <a:chExt cx="310" cy="60"/>
              </a:xfrm>
            </p:grpSpPr>
            <p:sp>
              <p:nvSpPr>
                <p:cNvPr id="23973" name="Freeform 660">
                  <a:extLst>
                    <a:ext uri="{FF2B5EF4-FFF2-40B4-BE49-F238E27FC236}">
                      <a16:creationId xmlns:a16="http://schemas.microsoft.com/office/drawing/2014/main" id="{E778524E-BDF7-4FCB-9067-B51FDDD56B3E}"/>
                    </a:ext>
                  </a:extLst>
                </p:cNvPr>
                <p:cNvSpPr>
                  <a:spLocks/>
                </p:cNvSpPr>
                <p:nvPr/>
              </p:nvSpPr>
              <p:spPr bwMode="auto">
                <a:xfrm>
                  <a:off x="0" y="0"/>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974" name="Freeform 661">
                  <a:extLst>
                    <a:ext uri="{FF2B5EF4-FFF2-40B4-BE49-F238E27FC236}">
                      <a16:creationId xmlns:a16="http://schemas.microsoft.com/office/drawing/2014/main" id="{9011591F-E6B9-4244-BA8E-A95613957071}"/>
                    </a:ext>
                  </a:extLst>
                </p:cNvPr>
                <p:cNvSpPr>
                  <a:spLocks/>
                </p:cNvSpPr>
                <p:nvPr/>
              </p:nvSpPr>
              <p:spPr bwMode="auto">
                <a:xfrm>
                  <a:off x="14" y="0"/>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971" name="Line 662">
                <a:extLst>
                  <a:ext uri="{FF2B5EF4-FFF2-40B4-BE49-F238E27FC236}">
                    <a16:creationId xmlns:a16="http://schemas.microsoft.com/office/drawing/2014/main" id="{57625341-22A5-42E7-A747-4E4355FBD724}"/>
                  </a:ext>
                </a:extLst>
              </p:cNvPr>
              <p:cNvSpPr>
                <a:spLocks noChangeShapeType="1"/>
              </p:cNvSpPr>
              <p:nvPr/>
            </p:nvSpPr>
            <p:spPr bwMode="auto">
              <a:xfrm>
                <a:off x="1" y="29"/>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972" name="Line 663">
                <a:extLst>
                  <a:ext uri="{FF2B5EF4-FFF2-40B4-BE49-F238E27FC236}">
                    <a16:creationId xmlns:a16="http://schemas.microsoft.com/office/drawing/2014/main" id="{FB553878-FC62-4D2C-93CF-FC86D7775345}"/>
                  </a:ext>
                </a:extLst>
              </p:cNvPr>
              <p:cNvSpPr>
                <a:spLocks noChangeShapeType="1"/>
              </p:cNvSpPr>
              <p:nvPr/>
            </p:nvSpPr>
            <p:spPr bwMode="auto">
              <a:xfrm>
                <a:off x="244" y="31"/>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3672" name="Group 666">
              <a:extLst>
                <a:ext uri="{FF2B5EF4-FFF2-40B4-BE49-F238E27FC236}">
                  <a16:creationId xmlns:a16="http://schemas.microsoft.com/office/drawing/2014/main" id="{C42B5E0A-DD07-4D12-A0B3-36E3BB2E16FE}"/>
                </a:ext>
              </a:extLst>
            </p:cNvPr>
            <p:cNvGrpSpPr>
              <a:grpSpLocks/>
            </p:cNvGrpSpPr>
            <p:nvPr/>
          </p:nvGrpSpPr>
          <p:grpSpPr bwMode="auto">
            <a:xfrm>
              <a:off x="2560637" y="1373188"/>
              <a:ext cx="390525" cy="176213"/>
              <a:chOff x="0" y="0"/>
              <a:chExt cx="246" cy="95"/>
            </a:xfrm>
          </p:grpSpPr>
          <p:sp>
            <p:nvSpPr>
              <p:cNvPr id="23959" name="Oval 407">
                <a:extLst>
                  <a:ext uri="{FF2B5EF4-FFF2-40B4-BE49-F238E27FC236}">
                    <a16:creationId xmlns:a16="http://schemas.microsoft.com/office/drawing/2014/main" id="{D1F6DCF3-4DAA-4E73-BC3A-B56355B0E66C}"/>
                  </a:ext>
                </a:extLst>
              </p:cNvPr>
              <p:cNvSpPr>
                <a:spLocks noChangeArrowheads="1"/>
              </p:cNvSpPr>
              <p:nvPr/>
            </p:nvSpPr>
            <p:spPr bwMode="auto">
              <a:xfrm>
                <a:off x="1" y="42"/>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3960" name="Rectangle 410">
                <a:extLst>
                  <a:ext uri="{FF2B5EF4-FFF2-40B4-BE49-F238E27FC236}">
                    <a16:creationId xmlns:a16="http://schemas.microsoft.com/office/drawing/2014/main" id="{1ADC3562-6A7C-4D39-B3CD-F11AA80FA46E}"/>
                  </a:ext>
                </a:extLst>
              </p:cNvPr>
              <p:cNvSpPr>
                <a:spLocks noChangeArrowheads="1"/>
              </p:cNvSpPr>
              <p:nvPr/>
            </p:nvSpPr>
            <p:spPr bwMode="auto">
              <a:xfrm>
                <a:off x="1" y="36"/>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3961" name="Oval 411">
                <a:extLst>
                  <a:ext uri="{FF2B5EF4-FFF2-40B4-BE49-F238E27FC236}">
                    <a16:creationId xmlns:a16="http://schemas.microsoft.com/office/drawing/2014/main" id="{9701626A-27EF-4EF0-A940-2D4D2AA15EAD}"/>
                  </a:ext>
                </a:extLst>
              </p:cNvPr>
              <p:cNvSpPr>
                <a:spLocks noChangeArrowheads="1"/>
              </p:cNvSpPr>
              <p:nvPr/>
            </p:nvSpPr>
            <p:spPr bwMode="auto">
              <a:xfrm>
                <a:off x="0" y="0"/>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nvGrpSpPr>
              <p:cNvPr id="23962" name="Group 670">
                <a:extLst>
                  <a:ext uri="{FF2B5EF4-FFF2-40B4-BE49-F238E27FC236}">
                    <a16:creationId xmlns:a16="http://schemas.microsoft.com/office/drawing/2014/main" id="{98A5BBAE-E685-4CDE-B805-9199B8CAF981}"/>
                  </a:ext>
                </a:extLst>
              </p:cNvPr>
              <p:cNvGrpSpPr>
                <a:grpSpLocks/>
              </p:cNvGrpSpPr>
              <p:nvPr/>
            </p:nvGrpSpPr>
            <p:grpSpPr bwMode="auto">
              <a:xfrm>
                <a:off x="49" y="16"/>
                <a:ext cx="138" cy="29"/>
                <a:chOff x="0" y="0"/>
                <a:chExt cx="310" cy="60"/>
              </a:xfrm>
            </p:grpSpPr>
            <p:sp>
              <p:nvSpPr>
                <p:cNvPr id="23965" name="Freeform 671">
                  <a:extLst>
                    <a:ext uri="{FF2B5EF4-FFF2-40B4-BE49-F238E27FC236}">
                      <a16:creationId xmlns:a16="http://schemas.microsoft.com/office/drawing/2014/main" id="{A760DAC3-6BC8-4252-AAE7-C1B5F692D14F}"/>
                    </a:ext>
                  </a:extLst>
                </p:cNvPr>
                <p:cNvSpPr>
                  <a:spLocks/>
                </p:cNvSpPr>
                <p:nvPr/>
              </p:nvSpPr>
              <p:spPr bwMode="auto">
                <a:xfrm>
                  <a:off x="0" y="0"/>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966" name="Freeform 672">
                  <a:extLst>
                    <a:ext uri="{FF2B5EF4-FFF2-40B4-BE49-F238E27FC236}">
                      <a16:creationId xmlns:a16="http://schemas.microsoft.com/office/drawing/2014/main" id="{A023C829-10F0-46CF-A9CF-1518DF81E5C0}"/>
                    </a:ext>
                  </a:extLst>
                </p:cNvPr>
                <p:cNvSpPr>
                  <a:spLocks/>
                </p:cNvSpPr>
                <p:nvPr/>
              </p:nvSpPr>
              <p:spPr bwMode="auto">
                <a:xfrm>
                  <a:off x="14" y="0"/>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963" name="Line 673">
                <a:extLst>
                  <a:ext uri="{FF2B5EF4-FFF2-40B4-BE49-F238E27FC236}">
                    <a16:creationId xmlns:a16="http://schemas.microsoft.com/office/drawing/2014/main" id="{EF707670-B3C1-4386-BAE4-C2DABD868B91}"/>
                  </a:ext>
                </a:extLst>
              </p:cNvPr>
              <p:cNvSpPr>
                <a:spLocks noChangeShapeType="1"/>
              </p:cNvSpPr>
              <p:nvPr/>
            </p:nvSpPr>
            <p:spPr bwMode="auto">
              <a:xfrm>
                <a:off x="1" y="29"/>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964" name="Line 674">
                <a:extLst>
                  <a:ext uri="{FF2B5EF4-FFF2-40B4-BE49-F238E27FC236}">
                    <a16:creationId xmlns:a16="http://schemas.microsoft.com/office/drawing/2014/main" id="{9EB7038A-7431-464B-AB68-03729908821E}"/>
                  </a:ext>
                </a:extLst>
              </p:cNvPr>
              <p:cNvSpPr>
                <a:spLocks noChangeShapeType="1"/>
              </p:cNvSpPr>
              <p:nvPr/>
            </p:nvSpPr>
            <p:spPr bwMode="auto">
              <a:xfrm>
                <a:off x="244" y="31"/>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3673" name="Group 675">
              <a:extLst>
                <a:ext uri="{FF2B5EF4-FFF2-40B4-BE49-F238E27FC236}">
                  <a16:creationId xmlns:a16="http://schemas.microsoft.com/office/drawing/2014/main" id="{FD9955F5-B077-424B-A666-7592895EA7B3}"/>
                </a:ext>
              </a:extLst>
            </p:cNvPr>
            <p:cNvGrpSpPr>
              <a:grpSpLocks/>
            </p:cNvGrpSpPr>
            <p:nvPr/>
          </p:nvGrpSpPr>
          <p:grpSpPr bwMode="auto">
            <a:xfrm>
              <a:off x="2001837" y="1109663"/>
              <a:ext cx="390525" cy="169863"/>
              <a:chOff x="0" y="0"/>
              <a:chExt cx="246" cy="95"/>
            </a:xfrm>
          </p:grpSpPr>
          <p:sp>
            <p:nvSpPr>
              <p:cNvPr id="23951" name="Oval 407">
                <a:extLst>
                  <a:ext uri="{FF2B5EF4-FFF2-40B4-BE49-F238E27FC236}">
                    <a16:creationId xmlns:a16="http://schemas.microsoft.com/office/drawing/2014/main" id="{C3D0D1D7-FC45-44C6-B2E8-6C36EBA1BCFD}"/>
                  </a:ext>
                </a:extLst>
              </p:cNvPr>
              <p:cNvSpPr>
                <a:spLocks noChangeArrowheads="1"/>
              </p:cNvSpPr>
              <p:nvPr/>
            </p:nvSpPr>
            <p:spPr bwMode="auto">
              <a:xfrm>
                <a:off x="1" y="42"/>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3952" name="Rectangle 410">
                <a:extLst>
                  <a:ext uri="{FF2B5EF4-FFF2-40B4-BE49-F238E27FC236}">
                    <a16:creationId xmlns:a16="http://schemas.microsoft.com/office/drawing/2014/main" id="{C09CB3E9-D29C-4386-B26B-0F025110EA18}"/>
                  </a:ext>
                </a:extLst>
              </p:cNvPr>
              <p:cNvSpPr>
                <a:spLocks noChangeArrowheads="1"/>
              </p:cNvSpPr>
              <p:nvPr/>
            </p:nvSpPr>
            <p:spPr bwMode="auto">
              <a:xfrm>
                <a:off x="1" y="36"/>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3953" name="Oval 411">
                <a:extLst>
                  <a:ext uri="{FF2B5EF4-FFF2-40B4-BE49-F238E27FC236}">
                    <a16:creationId xmlns:a16="http://schemas.microsoft.com/office/drawing/2014/main" id="{FBBBC43D-B2C6-46EE-BF9A-87CCDBE15BFD}"/>
                  </a:ext>
                </a:extLst>
              </p:cNvPr>
              <p:cNvSpPr>
                <a:spLocks noChangeArrowheads="1"/>
              </p:cNvSpPr>
              <p:nvPr/>
            </p:nvSpPr>
            <p:spPr bwMode="auto">
              <a:xfrm>
                <a:off x="0" y="0"/>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nvGrpSpPr>
              <p:cNvPr id="23954" name="Group 679">
                <a:extLst>
                  <a:ext uri="{FF2B5EF4-FFF2-40B4-BE49-F238E27FC236}">
                    <a16:creationId xmlns:a16="http://schemas.microsoft.com/office/drawing/2014/main" id="{B9759443-0172-46E8-9316-B764FED7563E}"/>
                  </a:ext>
                </a:extLst>
              </p:cNvPr>
              <p:cNvGrpSpPr>
                <a:grpSpLocks/>
              </p:cNvGrpSpPr>
              <p:nvPr/>
            </p:nvGrpSpPr>
            <p:grpSpPr bwMode="auto">
              <a:xfrm>
                <a:off x="49" y="16"/>
                <a:ext cx="138" cy="29"/>
                <a:chOff x="0" y="0"/>
                <a:chExt cx="310" cy="60"/>
              </a:xfrm>
            </p:grpSpPr>
            <p:sp>
              <p:nvSpPr>
                <p:cNvPr id="23957" name="Freeform 680">
                  <a:extLst>
                    <a:ext uri="{FF2B5EF4-FFF2-40B4-BE49-F238E27FC236}">
                      <a16:creationId xmlns:a16="http://schemas.microsoft.com/office/drawing/2014/main" id="{04EE6ACD-B64A-4B7D-8001-AC61F6025A7A}"/>
                    </a:ext>
                  </a:extLst>
                </p:cNvPr>
                <p:cNvSpPr>
                  <a:spLocks/>
                </p:cNvSpPr>
                <p:nvPr/>
              </p:nvSpPr>
              <p:spPr bwMode="auto">
                <a:xfrm>
                  <a:off x="0" y="0"/>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958" name="Freeform 681">
                  <a:extLst>
                    <a:ext uri="{FF2B5EF4-FFF2-40B4-BE49-F238E27FC236}">
                      <a16:creationId xmlns:a16="http://schemas.microsoft.com/office/drawing/2014/main" id="{D981375A-37B1-4DF9-9750-280E14A748C7}"/>
                    </a:ext>
                  </a:extLst>
                </p:cNvPr>
                <p:cNvSpPr>
                  <a:spLocks/>
                </p:cNvSpPr>
                <p:nvPr/>
              </p:nvSpPr>
              <p:spPr bwMode="auto">
                <a:xfrm>
                  <a:off x="14" y="0"/>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955" name="Line 682">
                <a:extLst>
                  <a:ext uri="{FF2B5EF4-FFF2-40B4-BE49-F238E27FC236}">
                    <a16:creationId xmlns:a16="http://schemas.microsoft.com/office/drawing/2014/main" id="{C1ABCED7-87D6-4FEE-ACF7-F5303F399B7B}"/>
                  </a:ext>
                </a:extLst>
              </p:cNvPr>
              <p:cNvSpPr>
                <a:spLocks noChangeShapeType="1"/>
              </p:cNvSpPr>
              <p:nvPr/>
            </p:nvSpPr>
            <p:spPr bwMode="auto">
              <a:xfrm>
                <a:off x="1" y="29"/>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956" name="Line 683">
                <a:extLst>
                  <a:ext uri="{FF2B5EF4-FFF2-40B4-BE49-F238E27FC236}">
                    <a16:creationId xmlns:a16="http://schemas.microsoft.com/office/drawing/2014/main" id="{BF7F2809-3DDD-4AF9-AB47-5EFD108D2935}"/>
                  </a:ext>
                </a:extLst>
              </p:cNvPr>
              <p:cNvSpPr>
                <a:spLocks noChangeShapeType="1"/>
              </p:cNvSpPr>
              <p:nvPr/>
            </p:nvSpPr>
            <p:spPr bwMode="auto">
              <a:xfrm>
                <a:off x="244" y="31"/>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3674" name="Group 684">
              <a:extLst>
                <a:ext uri="{FF2B5EF4-FFF2-40B4-BE49-F238E27FC236}">
                  <a16:creationId xmlns:a16="http://schemas.microsoft.com/office/drawing/2014/main" id="{EB1DFB7F-1312-440F-99FE-AC5BC6B74BAB}"/>
                </a:ext>
              </a:extLst>
            </p:cNvPr>
            <p:cNvGrpSpPr>
              <a:grpSpLocks/>
            </p:cNvGrpSpPr>
            <p:nvPr/>
          </p:nvGrpSpPr>
          <p:grpSpPr bwMode="auto">
            <a:xfrm>
              <a:off x="2012950" y="1373188"/>
              <a:ext cx="390525" cy="169863"/>
              <a:chOff x="0" y="0"/>
              <a:chExt cx="246" cy="95"/>
            </a:xfrm>
          </p:grpSpPr>
          <p:sp>
            <p:nvSpPr>
              <p:cNvPr id="23943" name="Oval 407">
                <a:extLst>
                  <a:ext uri="{FF2B5EF4-FFF2-40B4-BE49-F238E27FC236}">
                    <a16:creationId xmlns:a16="http://schemas.microsoft.com/office/drawing/2014/main" id="{B07EBCCA-7487-4D71-A197-EBBDF7935DE8}"/>
                  </a:ext>
                </a:extLst>
              </p:cNvPr>
              <p:cNvSpPr>
                <a:spLocks noChangeArrowheads="1"/>
              </p:cNvSpPr>
              <p:nvPr/>
            </p:nvSpPr>
            <p:spPr bwMode="auto">
              <a:xfrm>
                <a:off x="1" y="42"/>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3944" name="Rectangle 410">
                <a:extLst>
                  <a:ext uri="{FF2B5EF4-FFF2-40B4-BE49-F238E27FC236}">
                    <a16:creationId xmlns:a16="http://schemas.microsoft.com/office/drawing/2014/main" id="{340F62D3-E9B2-456F-A928-CE16151701CB}"/>
                  </a:ext>
                </a:extLst>
              </p:cNvPr>
              <p:cNvSpPr>
                <a:spLocks noChangeArrowheads="1"/>
              </p:cNvSpPr>
              <p:nvPr/>
            </p:nvSpPr>
            <p:spPr bwMode="auto">
              <a:xfrm>
                <a:off x="1" y="36"/>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3945" name="Oval 411">
                <a:extLst>
                  <a:ext uri="{FF2B5EF4-FFF2-40B4-BE49-F238E27FC236}">
                    <a16:creationId xmlns:a16="http://schemas.microsoft.com/office/drawing/2014/main" id="{78C30DA9-3B2B-4DB2-9CFA-C671A3E7CE75}"/>
                  </a:ext>
                </a:extLst>
              </p:cNvPr>
              <p:cNvSpPr>
                <a:spLocks noChangeArrowheads="1"/>
              </p:cNvSpPr>
              <p:nvPr/>
            </p:nvSpPr>
            <p:spPr bwMode="auto">
              <a:xfrm>
                <a:off x="0" y="0"/>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nvGrpSpPr>
              <p:cNvPr id="23946" name="Group 688">
                <a:extLst>
                  <a:ext uri="{FF2B5EF4-FFF2-40B4-BE49-F238E27FC236}">
                    <a16:creationId xmlns:a16="http://schemas.microsoft.com/office/drawing/2014/main" id="{C4E7112F-A350-4147-8224-5BAA233446A5}"/>
                  </a:ext>
                </a:extLst>
              </p:cNvPr>
              <p:cNvGrpSpPr>
                <a:grpSpLocks/>
              </p:cNvGrpSpPr>
              <p:nvPr/>
            </p:nvGrpSpPr>
            <p:grpSpPr bwMode="auto">
              <a:xfrm>
                <a:off x="49" y="16"/>
                <a:ext cx="138" cy="29"/>
                <a:chOff x="0" y="0"/>
                <a:chExt cx="310" cy="60"/>
              </a:xfrm>
            </p:grpSpPr>
            <p:sp>
              <p:nvSpPr>
                <p:cNvPr id="23949" name="Freeform 689">
                  <a:extLst>
                    <a:ext uri="{FF2B5EF4-FFF2-40B4-BE49-F238E27FC236}">
                      <a16:creationId xmlns:a16="http://schemas.microsoft.com/office/drawing/2014/main" id="{AA5CEFF1-2951-48F7-865B-F9545D315412}"/>
                    </a:ext>
                  </a:extLst>
                </p:cNvPr>
                <p:cNvSpPr>
                  <a:spLocks/>
                </p:cNvSpPr>
                <p:nvPr/>
              </p:nvSpPr>
              <p:spPr bwMode="auto">
                <a:xfrm>
                  <a:off x="0" y="0"/>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950" name="Freeform 690">
                  <a:extLst>
                    <a:ext uri="{FF2B5EF4-FFF2-40B4-BE49-F238E27FC236}">
                      <a16:creationId xmlns:a16="http://schemas.microsoft.com/office/drawing/2014/main" id="{A45EF5E0-5D38-4C48-B655-2F51D32548AC}"/>
                    </a:ext>
                  </a:extLst>
                </p:cNvPr>
                <p:cNvSpPr>
                  <a:spLocks/>
                </p:cNvSpPr>
                <p:nvPr/>
              </p:nvSpPr>
              <p:spPr bwMode="auto">
                <a:xfrm>
                  <a:off x="14" y="0"/>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947" name="Line 691">
                <a:extLst>
                  <a:ext uri="{FF2B5EF4-FFF2-40B4-BE49-F238E27FC236}">
                    <a16:creationId xmlns:a16="http://schemas.microsoft.com/office/drawing/2014/main" id="{467057A2-BA72-48AE-8283-71B3490CAB7B}"/>
                  </a:ext>
                </a:extLst>
              </p:cNvPr>
              <p:cNvSpPr>
                <a:spLocks noChangeShapeType="1"/>
              </p:cNvSpPr>
              <p:nvPr/>
            </p:nvSpPr>
            <p:spPr bwMode="auto">
              <a:xfrm>
                <a:off x="1" y="29"/>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948" name="Line 692">
                <a:extLst>
                  <a:ext uri="{FF2B5EF4-FFF2-40B4-BE49-F238E27FC236}">
                    <a16:creationId xmlns:a16="http://schemas.microsoft.com/office/drawing/2014/main" id="{AA30C7AB-6290-4C94-9862-CAEAA6F2F017}"/>
                  </a:ext>
                </a:extLst>
              </p:cNvPr>
              <p:cNvSpPr>
                <a:spLocks noChangeShapeType="1"/>
              </p:cNvSpPr>
              <p:nvPr/>
            </p:nvSpPr>
            <p:spPr bwMode="auto">
              <a:xfrm>
                <a:off x="244" y="31"/>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675" name="Line 693">
              <a:extLst>
                <a:ext uri="{FF2B5EF4-FFF2-40B4-BE49-F238E27FC236}">
                  <a16:creationId xmlns:a16="http://schemas.microsoft.com/office/drawing/2014/main" id="{202055B6-F607-40AE-93B1-4B10C6086BE9}"/>
                </a:ext>
              </a:extLst>
            </p:cNvPr>
            <p:cNvSpPr>
              <a:spLocks noChangeShapeType="1"/>
            </p:cNvSpPr>
            <p:nvPr/>
          </p:nvSpPr>
          <p:spPr bwMode="auto">
            <a:xfrm>
              <a:off x="3143250" y="14716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3676" name="Group 694">
              <a:extLst>
                <a:ext uri="{FF2B5EF4-FFF2-40B4-BE49-F238E27FC236}">
                  <a16:creationId xmlns:a16="http://schemas.microsoft.com/office/drawing/2014/main" id="{3D8FE7FD-2150-4416-9BDB-AFF0024A117A}"/>
                </a:ext>
              </a:extLst>
            </p:cNvPr>
            <p:cNvGrpSpPr>
              <a:grpSpLocks/>
            </p:cNvGrpSpPr>
            <p:nvPr/>
          </p:nvGrpSpPr>
          <p:grpSpPr bwMode="auto">
            <a:xfrm>
              <a:off x="2198687" y="2527300"/>
              <a:ext cx="485775" cy="203200"/>
              <a:chOff x="0" y="0"/>
              <a:chExt cx="246" cy="95"/>
            </a:xfrm>
          </p:grpSpPr>
          <p:sp>
            <p:nvSpPr>
              <p:cNvPr id="23935" name="Oval 407">
                <a:extLst>
                  <a:ext uri="{FF2B5EF4-FFF2-40B4-BE49-F238E27FC236}">
                    <a16:creationId xmlns:a16="http://schemas.microsoft.com/office/drawing/2014/main" id="{B21C2033-17DE-4313-BB90-F1B02E4A1780}"/>
                  </a:ext>
                </a:extLst>
              </p:cNvPr>
              <p:cNvSpPr>
                <a:spLocks noChangeArrowheads="1"/>
              </p:cNvSpPr>
              <p:nvPr/>
            </p:nvSpPr>
            <p:spPr bwMode="auto">
              <a:xfrm>
                <a:off x="1" y="42"/>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3936" name="Rectangle 410">
                <a:extLst>
                  <a:ext uri="{FF2B5EF4-FFF2-40B4-BE49-F238E27FC236}">
                    <a16:creationId xmlns:a16="http://schemas.microsoft.com/office/drawing/2014/main" id="{549C14D7-F4DF-47ED-A260-17AEBE746C92}"/>
                  </a:ext>
                </a:extLst>
              </p:cNvPr>
              <p:cNvSpPr>
                <a:spLocks noChangeArrowheads="1"/>
              </p:cNvSpPr>
              <p:nvPr/>
            </p:nvSpPr>
            <p:spPr bwMode="auto">
              <a:xfrm>
                <a:off x="1" y="36"/>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3937" name="Oval 411">
                <a:extLst>
                  <a:ext uri="{FF2B5EF4-FFF2-40B4-BE49-F238E27FC236}">
                    <a16:creationId xmlns:a16="http://schemas.microsoft.com/office/drawing/2014/main" id="{8F84D814-BAD6-4E95-A866-A96B8C655AB4}"/>
                  </a:ext>
                </a:extLst>
              </p:cNvPr>
              <p:cNvSpPr>
                <a:spLocks noChangeArrowheads="1"/>
              </p:cNvSpPr>
              <p:nvPr/>
            </p:nvSpPr>
            <p:spPr bwMode="auto">
              <a:xfrm>
                <a:off x="0" y="0"/>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nvGrpSpPr>
              <p:cNvPr id="23938" name="Group 698">
                <a:extLst>
                  <a:ext uri="{FF2B5EF4-FFF2-40B4-BE49-F238E27FC236}">
                    <a16:creationId xmlns:a16="http://schemas.microsoft.com/office/drawing/2014/main" id="{F3CDA077-A54F-4913-ADA5-E78C7C304572}"/>
                  </a:ext>
                </a:extLst>
              </p:cNvPr>
              <p:cNvGrpSpPr>
                <a:grpSpLocks/>
              </p:cNvGrpSpPr>
              <p:nvPr/>
            </p:nvGrpSpPr>
            <p:grpSpPr bwMode="auto">
              <a:xfrm>
                <a:off x="49" y="16"/>
                <a:ext cx="138" cy="29"/>
                <a:chOff x="0" y="0"/>
                <a:chExt cx="310" cy="60"/>
              </a:xfrm>
            </p:grpSpPr>
            <p:sp>
              <p:nvSpPr>
                <p:cNvPr id="23941" name="Freeform 699">
                  <a:extLst>
                    <a:ext uri="{FF2B5EF4-FFF2-40B4-BE49-F238E27FC236}">
                      <a16:creationId xmlns:a16="http://schemas.microsoft.com/office/drawing/2014/main" id="{EA79C934-0CF1-474F-9D71-4931B285B8A0}"/>
                    </a:ext>
                  </a:extLst>
                </p:cNvPr>
                <p:cNvSpPr>
                  <a:spLocks/>
                </p:cNvSpPr>
                <p:nvPr/>
              </p:nvSpPr>
              <p:spPr bwMode="auto">
                <a:xfrm>
                  <a:off x="0" y="0"/>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942" name="Freeform 700">
                  <a:extLst>
                    <a:ext uri="{FF2B5EF4-FFF2-40B4-BE49-F238E27FC236}">
                      <a16:creationId xmlns:a16="http://schemas.microsoft.com/office/drawing/2014/main" id="{7519464B-42BA-436B-B850-B0653340B1CF}"/>
                    </a:ext>
                  </a:extLst>
                </p:cNvPr>
                <p:cNvSpPr>
                  <a:spLocks/>
                </p:cNvSpPr>
                <p:nvPr/>
              </p:nvSpPr>
              <p:spPr bwMode="auto">
                <a:xfrm>
                  <a:off x="14" y="0"/>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939" name="Line 701">
                <a:extLst>
                  <a:ext uri="{FF2B5EF4-FFF2-40B4-BE49-F238E27FC236}">
                    <a16:creationId xmlns:a16="http://schemas.microsoft.com/office/drawing/2014/main" id="{FF5DED56-5B44-41B3-9690-6F6866E69A5D}"/>
                  </a:ext>
                </a:extLst>
              </p:cNvPr>
              <p:cNvSpPr>
                <a:spLocks noChangeShapeType="1"/>
              </p:cNvSpPr>
              <p:nvPr/>
            </p:nvSpPr>
            <p:spPr bwMode="auto">
              <a:xfrm>
                <a:off x="1" y="29"/>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940" name="Line 702">
                <a:extLst>
                  <a:ext uri="{FF2B5EF4-FFF2-40B4-BE49-F238E27FC236}">
                    <a16:creationId xmlns:a16="http://schemas.microsoft.com/office/drawing/2014/main" id="{D8115B7D-85D3-4AAB-9FD4-FD82533A1708}"/>
                  </a:ext>
                </a:extLst>
              </p:cNvPr>
              <p:cNvSpPr>
                <a:spLocks noChangeShapeType="1"/>
              </p:cNvSpPr>
              <p:nvPr/>
            </p:nvSpPr>
            <p:spPr bwMode="auto">
              <a:xfrm>
                <a:off x="244" y="31"/>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3677" name="Group 712">
              <a:extLst>
                <a:ext uri="{FF2B5EF4-FFF2-40B4-BE49-F238E27FC236}">
                  <a16:creationId xmlns:a16="http://schemas.microsoft.com/office/drawing/2014/main" id="{9A3A2642-D83C-4E02-80D8-E34E3D031243}"/>
                </a:ext>
              </a:extLst>
            </p:cNvPr>
            <p:cNvGrpSpPr>
              <a:grpSpLocks/>
            </p:cNvGrpSpPr>
            <p:nvPr/>
          </p:nvGrpSpPr>
          <p:grpSpPr bwMode="auto">
            <a:xfrm>
              <a:off x="1879600" y="2246313"/>
              <a:ext cx="485775" cy="203200"/>
              <a:chOff x="0" y="0"/>
              <a:chExt cx="246" cy="95"/>
            </a:xfrm>
          </p:grpSpPr>
          <p:sp>
            <p:nvSpPr>
              <p:cNvPr id="23927" name="Oval 407">
                <a:extLst>
                  <a:ext uri="{FF2B5EF4-FFF2-40B4-BE49-F238E27FC236}">
                    <a16:creationId xmlns:a16="http://schemas.microsoft.com/office/drawing/2014/main" id="{289A9385-C3C9-417D-A6E2-9EDBA5A37C07}"/>
                  </a:ext>
                </a:extLst>
              </p:cNvPr>
              <p:cNvSpPr>
                <a:spLocks noChangeArrowheads="1"/>
              </p:cNvSpPr>
              <p:nvPr/>
            </p:nvSpPr>
            <p:spPr bwMode="auto">
              <a:xfrm>
                <a:off x="1" y="42"/>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3928" name="Rectangle 410">
                <a:extLst>
                  <a:ext uri="{FF2B5EF4-FFF2-40B4-BE49-F238E27FC236}">
                    <a16:creationId xmlns:a16="http://schemas.microsoft.com/office/drawing/2014/main" id="{16BE7AE8-D781-4EC9-97F6-B20AF7D354C6}"/>
                  </a:ext>
                </a:extLst>
              </p:cNvPr>
              <p:cNvSpPr>
                <a:spLocks noChangeArrowheads="1"/>
              </p:cNvSpPr>
              <p:nvPr/>
            </p:nvSpPr>
            <p:spPr bwMode="auto">
              <a:xfrm>
                <a:off x="1" y="36"/>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3929" name="Oval 411">
                <a:extLst>
                  <a:ext uri="{FF2B5EF4-FFF2-40B4-BE49-F238E27FC236}">
                    <a16:creationId xmlns:a16="http://schemas.microsoft.com/office/drawing/2014/main" id="{CCDD8B96-D81B-46EA-8E8F-2E3225DF734F}"/>
                  </a:ext>
                </a:extLst>
              </p:cNvPr>
              <p:cNvSpPr>
                <a:spLocks noChangeArrowheads="1"/>
              </p:cNvSpPr>
              <p:nvPr/>
            </p:nvSpPr>
            <p:spPr bwMode="auto">
              <a:xfrm>
                <a:off x="0" y="0"/>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nvGrpSpPr>
              <p:cNvPr id="23930" name="Group 716">
                <a:extLst>
                  <a:ext uri="{FF2B5EF4-FFF2-40B4-BE49-F238E27FC236}">
                    <a16:creationId xmlns:a16="http://schemas.microsoft.com/office/drawing/2014/main" id="{C340D1BA-852F-43DE-848E-2F0C0135057F}"/>
                  </a:ext>
                </a:extLst>
              </p:cNvPr>
              <p:cNvGrpSpPr>
                <a:grpSpLocks/>
              </p:cNvGrpSpPr>
              <p:nvPr/>
            </p:nvGrpSpPr>
            <p:grpSpPr bwMode="auto">
              <a:xfrm>
                <a:off x="49" y="16"/>
                <a:ext cx="138" cy="29"/>
                <a:chOff x="0" y="0"/>
                <a:chExt cx="310" cy="60"/>
              </a:xfrm>
            </p:grpSpPr>
            <p:sp>
              <p:nvSpPr>
                <p:cNvPr id="23933" name="Freeform 717">
                  <a:extLst>
                    <a:ext uri="{FF2B5EF4-FFF2-40B4-BE49-F238E27FC236}">
                      <a16:creationId xmlns:a16="http://schemas.microsoft.com/office/drawing/2014/main" id="{77CA615F-6480-4D57-B9E3-E09879BF2A97}"/>
                    </a:ext>
                  </a:extLst>
                </p:cNvPr>
                <p:cNvSpPr>
                  <a:spLocks/>
                </p:cNvSpPr>
                <p:nvPr/>
              </p:nvSpPr>
              <p:spPr bwMode="auto">
                <a:xfrm>
                  <a:off x="0" y="0"/>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934" name="Freeform 718">
                  <a:extLst>
                    <a:ext uri="{FF2B5EF4-FFF2-40B4-BE49-F238E27FC236}">
                      <a16:creationId xmlns:a16="http://schemas.microsoft.com/office/drawing/2014/main" id="{D119027C-77EF-4337-9DE8-AE2CAB0740B2}"/>
                    </a:ext>
                  </a:extLst>
                </p:cNvPr>
                <p:cNvSpPr>
                  <a:spLocks/>
                </p:cNvSpPr>
                <p:nvPr/>
              </p:nvSpPr>
              <p:spPr bwMode="auto">
                <a:xfrm>
                  <a:off x="14" y="0"/>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931" name="Line 719">
                <a:extLst>
                  <a:ext uri="{FF2B5EF4-FFF2-40B4-BE49-F238E27FC236}">
                    <a16:creationId xmlns:a16="http://schemas.microsoft.com/office/drawing/2014/main" id="{A7ABDFEF-F848-41B8-BE58-6764BE25E926}"/>
                  </a:ext>
                </a:extLst>
              </p:cNvPr>
              <p:cNvSpPr>
                <a:spLocks noChangeShapeType="1"/>
              </p:cNvSpPr>
              <p:nvPr/>
            </p:nvSpPr>
            <p:spPr bwMode="auto">
              <a:xfrm>
                <a:off x="1" y="29"/>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932" name="Line 720">
                <a:extLst>
                  <a:ext uri="{FF2B5EF4-FFF2-40B4-BE49-F238E27FC236}">
                    <a16:creationId xmlns:a16="http://schemas.microsoft.com/office/drawing/2014/main" id="{DF4D0FE3-EA38-4E74-A88F-2EC3F829AE5B}"/>
                  </a:ext>
                </a:extLst>
              </p:cNvPr>
              <p:cNvSpPr>
                <a:spLocks noChangeShapeType="1"/>
              </p:cNvSpPr>
              <p:nvPr/>
            </p:nvSpPr>
            <p:spPr bwMode="auto">
              <a:xfrm>
                <a:off x="244" y="31"/>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3678" name="Group 721">
              <a:extLst>
                <a:ext uri="{FF2B5EF4-FFF2-40B4-BE49-F238E27FC236}">
                  <a16:creationId xmlns:a16="http://schemas.microsoft.com/office/drawing/2014/main" id="{E7FE67F5-97C1-484E-AD19-FA905C3692B0}"/>
                </a:ext>
              </a:extLst>
            </p:cNvPr>
            <p:cNvGrpSpPr>
              <a:grpSpLocks/>
            </p:cNvGrpSpPr>
            <p:nvPr/>
          </p:nvGrpSpPr>
          <p:grpSpPr bwMode="auto">
            <a:xfrm>
              <a:off x="2541587" y="2259013"/>
              <a:ext cx="485775" cy="203200"/>
              <a:chOff x="0" y="0"/>
              <a:chExt cx="246" cy="95"/>
            </a:xfrm>
          </p:grpSpPr>
          <p:sp>
            <p:nvSpPr>
              <p:cNvPr id="23919" name="Oval 407">
                <a:extLst>
                  <a:ext uri="{FF2B5EF4-FFF2-40B4-BE49-F238E27FC236}">
                    <a16:creationId xmlns:a16="http://schemas.microsoft.com/office/drawing/2014/main" id="{8FCBD50E-1B39-4680-862B-FBE67FAFB389}"/>
                  </a:ext>
                </a:extLst>
              </p:cNvPr>
              <p:cNvSpPr>
                <a:spLocks noChangeArrowheads="1"/>
              </p:cNvSpPr>
              <p:nvPr/>
            </p:nvSpPr>
            <p:spPr bwMode="auto">
              <a:xfrm>
                <a:off x="1" y="42"/>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3920" name="Rectangle 410">
                <a:extLst>
                  <a:ext uri="{FF2B5EF4-FFF2-40B4-BE49-F238E27FC236}">
                    <a16:creationId xmlns:a16="http://schemas.microsoft.com/office/drawing/2014/main" id="{C50620FC-5E5E-4D20-960D-FA54E95CAF52}"/>
                  </a:ext>
                </a:extLst>
              </p:cNvPr>
              <p:cNvSpPr>
                <a:spLocks noChangeArrowheads="1"/>
              </p:cNvSpPr>
              <p:nvPr/>
            </p:nvSpPr>
            <p:spPr bwMode="auto">
              <a:xfrm>
                <a:off x="1" y="36"/>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3921" name="Oval 411">
                <a:extLst>
                  <a:ext uri="{FF2B5EF4-FFF2-40B4-BE49-F238E27FC236}">
                    <a16:creationId xmlns:a16="http://schemas.microsoft.com/office/drawing/2014/main" id="{0F631FEA-08D5-46CA-9945-EDE4C5577497}"/>
                  </a:ext>
                </a:extLst>
              </p:cNvPr>
              <p:cNvSpPr>
                <a:spLocks noChangeArrowheads="1"/>
              </p:cNvSpPr>
              <p:nvPr/>
            </p:nvSpPr>
            <p:spPr bwMode="auto">
              <a:xfrm>
                <a:off x="0" y="0"/>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nvGrpSpPr>
              <p:cNvPr id="23922" name="Group 725">
                <a:extLst>
                  <a:ext uri="{FF2B5EF4-FFF2-40B4-BE49-F238E27FC236}">
                    <a16:creationId xmlns:a16="http://schemas.microsoft.com/office/drawing/2014/main" id="{A0DEE622-0818-4D83-A5D6-EFCF0E0A5166}"/>
                  </a:ext>
                </a:extLst>
              </p:cNvPr>
              <p:cNvGrpSpPr>
                <a:grpSpLocks/>
              </p:cNvGrpSpPr>
              <p:nvPr/>
            </p:nvGrpSpPr>
            <p:grpSpPr bwMode="auto">
              <a:xfrm>
                <a:off x="49" y="16"/>
                <a:ext cx="138" cy="29"/>
                <a:chOff x="0" y="0"/>
                <a:chExt cx="310" cy="60"/>
              </a:xfrm>
            </p:grpSpPr>
            <p:sp>
              <p:nvSpPr>
                <p:cNvPr id="23925" name="Freeform 726">
                  <a:extLst>
                    <a:ext uri="{FF2B5EF4-FFF2-40B4-BE49-F238E27FC236}">
                      <a16:creationId xmlns:a16="http://schemas.microsoft.com/office/drawing/2014/main" id="{15C51D95-0833-4202-8EB3-3D1865E0B8D1}"/>
                    </a:ext>
                  </a:extLst>
                </p:cNvPr>
                <p:cNvSpPr>
                  <a:spLocks/>
                </p:cNvSpPr>
                <p:nvPr/>
              </p:nvSpPr>
              <p:spPr bwMode="auto">
                <a:xfrm>
                  <a:off x="0" y="0"/>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926" name="Freeform 727">
                  <a:extLst>
                    <a:ext uri="{FF2B5EF4-FFF2-40B4-BE49-F238E27FC236}">
                      <a16:creationId xmlns:a16="http://schemas.microsoft.com/office/drawing/2014/main" id="{708545D9-F34C-43DE-8C4D-E774D003184C}"/>
                    </a:ext>
                  </a:extLst>
                </p:cNvPr>
                <p:cNvSpPr>
                  <a:spLocks/>
                </p:cNvSpPr>
                <p:nvPr/>
              </p:nvSpPr>
              <p:spPr bwMode="auto">
                <a:xfrm>
                  <a:off x="14" y="0"/>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923" name="Line 728">
                <a:extLst>
                  <a:ext uri="{FF2B5EF4-FFF2-40B4-BE49-F238E27FC236}">
                    <a16:creationId xmlns:a16="http://schemas.microsoft.com/office/drawing/2014/main" id="{D5E34172-E2CA-4FAA-97A9-BD9D770CABF1}"/>
                  </a:ext>
                </a:extLst>
              </p:cNvPr>
              <p:cNvSpPr>
                <a:spLocks noChangeShapeType="1"/>
              </p:cNvSpPr>
              <p:nvPr/>
            </p:nvSpPr>
            <p:spPr bwMode="auto">
              <a:xfrm>
                <a:off x="1" y="29"/>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924" name="Line 729">
                <a:extLst>
                  <a:ext uri="{FF2B5EF4-FFF2-40B4-BE49-F238E27FC236}">
                    <a16:creationId xmlns:a16="http://schemas.microsoft.com/office/drawing/2014/main" id="{D94EDD9C-F36B-4666-8E59-75F8CE82A267}"/>
                  </a:ext>
                </a:extLst>
              </p:cNvPr>
              <p:cNvSpPr>
                <a:spLocks noChangeShapeType="1"/>
              </p:cNvSpPr>
              <p:nvPr/>
            </p:nvSpPr>
            <p:spPr bwMode="auto">
              <a:xfrm>
                <a:off x="244" y="31"/>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3" name="Group 730">
              <a:extLst>
                <a:ext uri="{FF2B5EF4-FFF2-40B4-BE49-F238E27FC236}">
                  <a16:creationId xmlns:a16="http://schemas.microsoft.com/office/drawing/2014/main" id="{2C898B91-19D6-41B2-91E7-AC4F58023FF7}"/>
                </a:ext>
              </a:extLst>
            </p:cNvPr>
            <p:cNvGrpSpPr>
              <a:grpSpLocks/>
            </p:cNvGrpSpPr>
            <p:nvPr/>
          </p:nvGrpSpPr>
          <p:grpSpPr bwMode="auto">
            <a:xfrm>
              <a:off x="1760537" y="3121025"/>
              <a:ext cx="619125" cy="242888"/>
              <a:chOff x="0" y="0"/>
              <a:chExt cx="246" cy="95"/>
            </a:xfrm>
          </p:grpSpPr>
          <p:sp>
            <p:nvSpPr>
              <p:cNvPr id="23911" name="Oval 407">
                <a:extLst>
                  <a:ext uri="{FF2B5EF4-FFF2-40B4-BE49-F238E27FC236}">
                    <a16:creationId xmlns:a16="http://schemas.microsoft.com/office/drawing/2014/main" id="{E484C1E0-B096-40CA-BBA3-1E6EFFD94F04}"/>
                  </a:ext>
                </a:extLst>
              </p:cNvPr>
              <p:cNvSpPr>
                <a:spLocks noChangeArrowheads="1"/>
              </p:cNvSpPr>
              <p:nvPr/>
            </p:nvSpPr>
            <p:spPr bwMode="auto">
              <a:xfrm>
                <a:off x="1" y="42"/>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3912" name="Rectangle 410">
                <a:extLst>
                  <a:ext uri="{FF2B5EF4-FFF2-40B4-BE49-F238E27FC236}">
                    <a16:creationId xmlns:a16="http://schemas.microsoft.com/office/drawing/2014/main" id="{64764BC3-2BD7-463E-A566-73C7BA64B7C6}"/>
                  </a:ext>
                </a:extLst>
              </p:cNvPr>
              <p:cNvSpPr>
                <a:spLocks noChangeArrowheads="1"/>
              </p:cNvSpPr>
              <p:nvPr/>
            </p:nvSpPr>
            <p:spPr bwMode="auto">
              <a:xfrm>
                <a:off x="1" y="36"/>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3913" name="Oval 411">
                <a:extLst>
                  <a:ext uri="{FF2B5EF4-FFF2-40B4-BE49-F238E27FC236}">
                    <a16:creationId xmlns:a16="http://schemas.microsoft.com/office/drawing/2014/main" id="{80B5CB0A-2157-432B-A639-FC89189345E2}"/>
                  </a:ext>
                </a:extLst>
              </p:cNvPr>
              <p:cNvSpPr>
                <a:spLocks noChangeArrowheads="1"/>
              </p:cNvSpPr>
              <p:nvPr/>
            </p:nvSpPr>
            <p:spPr bwMode="auto">
              <a:xfrm>
                <a:off x="0" y="0"/>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nvGrpSpPr>
              <p:cNvPr id="23914" name="Group 734">
                <a:extLst>
                  <a:ext uri="{FF2B5EF4-FFF2-40B4-BE49-F238E27FC236}">
                    <a16:creationId xmlns:a16="http://schemas.microsoft.com/office/drawing/2014/main" id="{A57EBDA9-D96F-40A6-8F3E-1DB4E59A3FB5}"/>
                  </a:ext>
                </a:extLst>
              </p:cNvPr>
              <p:cNvGrpSpPr>
                <a:grpSpLocks/>
              </p:cNvGrpSpPr>
              <p:nvPr/>
            </p:nvGrpSpPr>
            <p:grpSpPr bwMode="auto">
              <a:xfrm>
                <a:off x="49" y="16"/>
                <a:ext cx="138" cy="29"/>
                <a:chOff x="0" y="0"/>
                <a:chExt cx="310" cy="60"/>
              </a:xfrm>
            </p:grpSpPr>
            <p:sp>
              <p:nvSpPr>
                <p:cNvPr id="23917" name="Freeform 735">
                  <a:extLst>
                    <a:ext uri="{FF2B5EF4-FFF2-40B4-BE49-F238E27FC236}">
                      <a16:creationId xmlns:a16="http://schemas.microsoft.com/office/drawing/2014/main" id="{A5E31815-ADD8-44A7-BF9C-5A62FDC27C21}"/>
                    </a:ext>
                  </a:extLst>
                </p:cNvPr>
                <p:cNvSpPr>
                  <a:spLocks/>
                </p:cNvSpPr>
                <p:nvPr/>
              </p:nvSpPr>
              <p:spPr bwMode="auto">
                <a:xfrm>
                  <a:off x="0" y="0"/>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918" name="Freeform 736">
                  <a:extLst>
                    <a:ext uri="{FF2B5EF4-FFF2-40B4-BE49-F238E27FC236}">
                      <a16:creationId xmlns:a16="http://schemas.microsoft.com/office/drawing/2014/main" id="{37578407-C288-4D94-8858-D91C53664E80}"/>
                    </a:ext>
                  </a:extLst>
                </p:cNvPr>
                <p:cNvSpPr>
                  <a:spLocks/>
                </p:cNvSpPr>
                <p:nvPr/>
              </p:nvSpPr>
              <p:spPr bwMode="auto">
                <a:xfrm>
                  <a:off x="14" y="0"/>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915" name="Line 737">
                <a:extLst>
                  <a:ext uri="{FF2B5EF4-FFF2-40B4-BE49-F238E27FC236}">
                    <a16:creationId xmlns:a16="http://schemas.microsoft.com/office/drawing/2014/main" id="{3848715F-3C19-4A71-8075-4FF67CF7E5CC}"/>
                  </a:ext>
                </a:extLst>
              </p:cNvPr>
              <p:cNvSpPr>
                <a:spLocks noChangeShapeType="1"/>
              </p:cNvSpPr>
              <p:nvPr/>
            </p:nvSpPr>
            <p:spPr bwMode="auto">
              <a:xfrm>
                <a:off x="1" y="29"/>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916" name="Line 738">
                <a:extLst>
                  <a:ext uri="{FF2B5EF4-FFF2-40B4-BE49-F238E27FC236}">
                    <a16:creationId xmlns:a16="http://schemas.microsoft.com/office/drawing/2014/main" id="{A8B54721-88AD-4E17-A659-01EF9E031B1D}"/>
                  </a:ext>
                </a:extLst>
              </p:cNvPr>
              <p:cNvSpPr>
                <a:spLocks noChangeShapeType="1"/>
              </p:cNvSpPr>
              <p:nvPr/>
            </p:nvSpPr>
            <p:spPr bwMode="auto">
              <a:xfrm>
                <a:off x="244" y="31"/>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3680" name="Group 739">
              <a:extLst>
                <a:ext uri="{FF2B5EF4-FFF2-40B4-BE49-F238E27FC236}">
                  <a16:creationId xmlns:a16="http://schemas.microsoft.com/office/drawing/2014/main" id="{710D6453-40BC-4735-9B50-325187036A12}"/>
                </a:ext>
              </a:extLst>
            </p:cNvPr>
            <p:cNvGrpSpPr>
              <a:grpSpLocks/>
            </p:cNvGrpSpPr>
            <p:nvPr/>
          </p:nvGrpSpPr>
          <p:grpSpPr bwMode="auto">
            <a:xfrm>
              <a:off x="2393950" y="3419475"/>
              <a:ext cx="619125" cy="242888"/>
              <a:chOff x="0" y="0"/>
              <a:chExt cx="246" cy="95"/>
            </a:xfrm>
          </p:grpSpPr>
          <p:sp>
            <p:nvSpPr>
              <p:cNvPr id="23903" name="Oval 407">
                <a:extLst>
                  <a:ext uri="{FF2B5EF4-FFF2-40B4-BE49-F238E27FC236}">
                    <a16:creationId xmlns:a16="http://schemas.microsoft.com/office/drawing/2014/main" id="{ACD63CCE-018B-4B28-8A64-787CCEECDEA1}"/>
                  </a:ext>
                </a:extLst>
              </p:cNvPr>
              <p:cNvSpPr>
                <a:spLocks noChangeArrowheads="1"/>
              </p:cNvSpPr>
              <p:nvPr/>
            </p:nvSpPr>
            <p:spPr bwMode="auto">
              <a:xfrm>
                <a:off x="1" y="42"/>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3904" name="Rectangle 410">
                <a:extLst>
                  <a:ext uri="{FF2B5EF4-FFF2-40B4-BE49-F238E27FC236}">
                    <a16:creationId xmlns:a16="http://schemas.microsoft.com/office/drawing/2014/main" id="{87278884-526B-4458-9DF0-43B74E07C4FB}"/>
                  </a:ext>
                </a:extLst>
              </p:cNvPr>
              <p:cNvSpPr>
                <a:spLocks noChangeArrowheads="1"/>
              </p:cNvSpPr>
              <p:nvPr/>
            </p:nvSpPr>
            <p:spPr bwMode="auto">
              <a:xfrm>
                <a:off x="1" y="36"/>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3905" name="Oval 411">
                <a:extLst>
                  <a:ext uri="{FF2B5EF4-FFF2-40B4-BE49-F238E27FC236}">
                    <a16:creationId xmlns:a16="http://schemas.microsoft.com/office/drawing/2014/main" id="{8768038D-1877-42BD-9EC1-96994EEC8025}"/>
                  </a:ext>
                </a:extLst>
              </p:cNvPr>
              <p:cNvSpPr>
                <a:spLocks noChangeArrowheads="1"/>
              </p:cNvSpPr>
              <p:nvPr/>
            </p:nvSpPr>
            <p:spPr bwMode="auto">
              <a:xfrm>
                <a:off x="0" y="0"/>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nvGrpSpPr>
              <p:cNvPr id="23906" name="Group 743">
                <a:extLst>
                  <a:ext uri="{FF2B5EF4-FFF2-40B4-BE49-F238E27FC236}">
                    <a16:creationId xmlns:a16="http://schemas.microsoft.com/office/drawing/2014/main" id="{7EA5FA03-7801-462B-B1A6-925C9D3E56DB}"/>
                  </a:ext>
                </a:extLst>
              </p:cNvPr>
              <p:cNvGrpSpPr>
                <a:grpSpLocks/>
              </p:cNvGrpSpPr>
              <p:nvPr/>
            </p:nvGrpSpPr>
            <p:grpSpPr bwMode="auto">
              <a:xfrm>
                <a:off x="49" y="16"/>
                <a:ext cx="138" cy="29"/>
                <a:chOff x="0" y="0"/>
                <a:chExt cx="310" cy="60"/>
              </a:xfrm>
            </p:grpSpPr>
            <p:sp>
              <p:nvSpPr>
                <p:cNvPr id="23909" name="Freeform 744">
                  <a:extLst>
                    <a:ext uri="{FF2B5EF4-FFF2-40B4-BE49-F238E27FC236}">
                      <a16:creationId xmlns:a16="http://schemas.microsoft.com/office/drawing/2014/main" id="{E5913986-7C35-483C-9FF6-2D131FEA6F3E}"/>
                    </a:ext>
                  </a:extLst>
                </p:cNvPr>
                <p:cNvSpPr>
                  <a:spLocks/>
                </p:cNvSpPr>
                <p:nvPr/>
              </p:nvSpPr>
              <p:spPr bwMode="auto">
                <a:xfrm>
                  <a:off x="0" y="0"/>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910" name="Freeform 745">
                  <a:extLst>
                    <a:ext uri="{FF2B5EF4-FFF2-40B4-BE49-F238E27FC236}">
                      <a16:creationId xmlns:a16="http://schemas.microsoft.com/office/drawing/2014/main" id="{10F01FC2-A0AE-49A3-9B94-1AD396B41150}"/>
                    </a:ext>
                  </a:extLst>
                </p:cNvPr>
                <p:cNvSpPr>
                  <a:spLocks/>
                </p:cNvSpPr>
                <p:nvPr/>
              </p:nvSpPr>
              <p:spPr bwMode="auto">
                <a:xfrm>
                  <a:off x="14" y="0"/>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907" name="Line 746">
                <a:extLst>
                  <a:ext uri="{FF2B5EF4-FFF2-40B4-BE49-F238E27FC236}">
                    <a16:creationId xmlns:a16="http://schemas.microsoft.com/office/drawing/2014/main" id="{B5685044-FE89-4369-A4A2-22F76D2A32DB}"/>
                  </a:ext>
                </a:extLst>
              </p:cNvPr>
              <p:cNvSpPr>
                <a:spLocks noChangeShapeType="1"/>
              </p:cNvSpPr>
              <p:nvPr/>
            </p:nvSpPr>
            <p:spPr bwMode="auto">
              <a:xfrm>
                <a:off x="1" y="29"/>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908" name="Line 747">
                <a:extLst>
                  <a:ext uri="{FF2B5EF4-FFF2-40B4-BE49-F238E27FC236}">
                    <a16:creationId xmlns:a16="http://schemas.microsoft.com/office/drawing/2014/main" id="{36084766-1BCC-47A7-AF21-9289E4F6B10C}"/>
                  </a:ext>
                </a:extLst>
              </p:cNvPr>
              <p:cNvSpPr>
                <a:spLocks noChangeShapeType="1"/>
              </p:cNvSpPr>
              <p:nvPr/>
            </p:nvSpPr>
            <p:spPr bwMode="auto">
              <a:xfrm>
                <a:off x="244" y="31"/>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3681" name="Group 748">
              <a:extLst>
                <a:ext uri="{FF2B5EF4-FFF2-40B4-BE49-F238E27FC236}">
                  <a16:creationId xmlns:a16="http://schemas.microsoft.com/office/drawing/2014/main" id="{283150F8-0CC9-4F10-8E11-CF38CB5E6F95}"/>
                </a:ext>
              </a:extLst>
            </p:cNvPr>
            <p:cNvGrpSpPr>
              <a:grpSpLocks/>
            </p:cNvGrpSpPr>
            <p:nvPr/>
          </p:nvGrpSpPr>
          <p:grpSpPr bwMode="auto">
            <a:xfrm>
              <a:off x="1044575" y="3463925"/>
              <a:ext cx="619125" cy="242888"/>
              <a:chOff x="0" y="0"/>
              <a:chExt cx="246" cy="95"/>
            </a:xfrm>
          </p:grpSpPr>
          <p:sp>
            <p:nvSpPr>
              <p:cNvPr id="23895" name="Oval 407">
                <a:extLst>
                  <a:ext uri="{FF2B5EF4-FFF2-40B4-BE49-F238E27FC236}">
                    <a16:creationId xmlns:a16="http://schemas.microsoft.com/office/drawing/2014/main" id="{07B38F0B-5C35-49B1-A2CC-09AEFA163138}"/>
                  </a:ext>
                </a:extLst>
              </p:cNvPr>
              <p:cNvSpPr>
                <a:spLocks noChangeArrowheads="1"/>
              </p:cNvSpPr>
              <p:nvPr/>
            </p:nvSpPr>
            <p:spPr bwMode="auto">
              <a:xfrm>
                <a:off x="1" y="42"/>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3896" name="Rectangle 410">
                <a:extLst>
                  <a:ext uri="{FF2B5EF4-FFF2-40B4-BE49-F238E27FC236}">
                    <a16:creationId xmlns:a16="http://schemas.microsoft.com/office/drawing/2014/main" id="{B3473433-B51C-4245-8EEC-BACBBB711F54}"/>
                  </a:ext>
                </a:extLst>
              </p:cNvPr>
              <p:cNvSpPr>
                <a:spLocks noChangeArrowheads="1"/>
              </p:cNvSpPr>
              <p:nvPr/>
            </p:nvSpPr>
            <p:spPr bwMode="auto">
              <a:xfrm>
                <a:off x="1" y="36"/>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3897" name="Oval 411">
                <a:extLst>
                  <a:ext uri="{FF2B5EF4-FFF2-40B4-BE49-F238E27FC236}">
                    <a16:creationId xmlns:a16="http://schemas.microsoft.com/office/drawing/2014/main" id="{3B2D4E1A-2EDE-44B5-AFCF-3983F29DA69F}"/>
                  </a:ext>
                </a:extLst>
              </p:cNvPr>
              <p:cNvSpPr>
                <a:spLocks noChangeArrowheads="1"/>
              </p:cNvSpPr>
              <p:nvPr/>
            </p:nvSpPr>
            <p:spPr bwMode="auto">
              <a:xfrm>
                <a:off x="0" y="0"/>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nvGrpSpPr>
              <p:cNvPr id="23898" name="Group 752">
                <a:extLst>
                  <a:ext uri="{FF2B5EF4-FFF2-40B4-BE49-F238E27FC236}">
                    <a16:creationId xmlns:a16="http://schemas.microsoft.com/office/drawing/2014/main" id="{3F779A98-FF44-4477-BBEC-3F572B947DF9}"/>
                  </a:ext>
                </a:extLst>
              </p:cNvPr>
              <p:cNvGrpSpPr>
                <a:grpSpLocks/>
              </p:cNvGrpSpPr>
              <p:nvPr/>
            </p:nvGrpSpPr>
            <p:grpSpPr bwMode="auto">
              <a:xfrm>
                <a:off x="49" y="16"/>
                <a:ext cx="138" cy="29"/>
                <a:chOff x="0" y="0"/>
                <a:chExt cx="310" cy="60"/>
              </a:xfrm>
            </p:grpSpPr>
            <p:sp>
              <p:nvSpPr>
                <p:cNvPr id="23901" name="Freeform 753">
                  <a:extLst>
                    <a:ext uri="{FF2B5EF4-FFF2-40B4-BE49-F238E27FC236}">
                      <a16:creationId xmlns:a16="http://schemas.microsoft.com/office/drawing/2014/main" id="{7AD23170-AD60-47F6-9C53-98A6BCD22516}"/>
                    </a:ext>
                  </a:extLst>
                </p:cNvPr>
                <p:cNvSpPr>
                  <a:spLocks/>
                </p:cNvSpPr>
                <p:nvPr/>
              </p:nvSpPr>
              <p:spPr bwMode="auto">
                <a:xfrm>
                  <a:off x="0" y="0"/>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902" name="Freeform 754">
                  <a:extLst>
                    <a:ext uri="{FF2B5EF4-FFF2-40B4-BE49-F238E27FC236}">
                      <a16:creationId xmlns:a16="http://schemas.microsoft.com/office/drawing/2014/main" id="{5D0B7834-9499-4362-BB64-421280A2CADA}"/>
                    </a:ext>
                  </a:extLst>
                </p:cNvPr>
                <p:cNvSpPr>
                  <a:spLocks/>
                </p:cNvSpPr>
                <p:nvPr/>
              </p:nvSpPr>
              <p:spPr bwMode="auto">
                <a:xfrm>
                  <a:off x="14" y="0"/>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899" name="Line 755">
                <a:extLst>
                  <a:ext uri="{FF2B5EF4-FFF2-40B4-BE49-F238E27FC236}">
                    <a16:creationId xmlns:a16="http://schemas.microsoft.com/office/drawing/2014/main" id="{B1F0DA0F-100E-40BF-BDFC-DCAA59E300D9}"/>
                  </a:ext>
                </a:extLst>
              </p:cNvPr>
              <p:cNvSpPr>
                <a:spLocks noChangeShapeType="1"/>
              </p:cNvSpPr>
              <p:nvPr/>
            </p:nvSpPr>
            <p:spPr bwMode="auto">
              <a:xfrm>
                <a:off x="1" y="29"/>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900" name="Line 756">
                <a:extLst>
                  <a:ext uri="{FF2B5EF4-FFF2-40B4-BE49-F238E27FC236}">
                    <a16:creationId xmlns:a16="http://schemas.microsoft.com/office/drawing/2014/main" id="{67EE0118-033B-4989-8888-2978AF627F23}"/>
                  </a:ext>
                </a:extLst>
              </p:cNvPr>
              <p:cNvSpPr>
                <a:spLocks noChangeShapeType="1"/>
              </p:cNvSpPr>
              <p:nvPr/>
            </p:nvSpPr>
            <p:spPr bwMode="auto">
              <a:xfrm>
                <a:off x="244" y="31"/>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3682" name="Group 757">
              <a:extLst>
                <a:ext uri="{FF2B5EF4-FFF2-40B4-BE49-F238E27FC236}">
                  <a16:creationId xmlns:a16="http://schemas.microsoft.com/office/drawing/2014/main" id="{B499E1EA-C5D8-4CE8-955A-5592F417B460}"/>
                </a:ext>
              </a:extLst>
            </p:cNvPr>
            <p:cNvGrpSpPr>
              <a:grpSpLocks/>
            </p:cNvGrpSpPr>
            <p:nvPr/>
          </p:nvGrpSpPr>
          <p:grpSpPr bwMode="auto">
            <a:xfrm>
              <a:off x="850900" y="2255838"/>
              <a:ext cx="390525" cy="169863"/>
              <a:chOff x="0" y="0"/>
              <a:chExt cx="246" cy="95"/>
            </a:xfrm>
          </p:grpSpPr>
          <p:sp>
            <p:nvSpPr>
              <p:cNvPr id="23887" name="Oval 407">
                <a:extLst>
                  <a:ext uri="{FF2B5EF4-FFF2-40B4-BE49-F238E27FC236}">
                    <a16:creationId xmlns:a16="http://schemas.microsoft.com/office/drawing/2014/main" id="{887BFE96-28D4-4C9A-AED0-39129E7F2CC7}"/>
                  </a:ext>
                </a:extLst>
              </p:cNvPr>
              <p:cNvSpPr>
                <a:spLocks noChangeArrowheads="1"/>
              </p:cNvSpPr>
              <p:nvPr/>
            </p:nvSpPr>
            <p:spPr bwMode="auto">
              <a:xfrm>
                <a:off x="1" y="42"/>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3888" name="Rectangle 410">
                <a:extLst>
                  <a:ext uri="{FF2B5EF4-FFF2-40B4-BE49-F238E27FC236}">
                    <a16:creationId xmlns:a16="http://schemas.microsoft.com/office/drawing/2014/main" id="{6108B6CF-B968-4199-B438-9CB27882D437}"/>
                  </a:ext>
                </a:extLst>
              </p:cNvPr>
              <p:cNvSpPr>
                <a:spLocks noChangeArrowheads="1"/>
              </p:cNvSpPr>
              <p:nvPr/>
            </p:nvSpPr>
            <p:spPr bwMode="auto">
              <a:xfrm>
                <a:off x="1" y="36"/>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3889" name="Oval 411">
                <a:extLst>
                  <a:ext uri="{FF2B5EF4-FFF2-40B4-BE49-F238E27FC236}">
                    <a16:creationId xmlns:a16="http://schemas.microsoft.com/office/drawing/2014/main" id="{4DF46264-D903-49DE-B1A6-9E3C241B2B30}"/>
                  </a:ext>
                </a:extLst>
              </p:cNvPr>
              <p:cNvSpPr>
                <a:spLocks noChangeArrowheads="1"/>
              </p:cNvSpPr>
              <p:nvPr/>
            </p:nvSpPr>
            <p:spPr bwMode="auto">
              <a:xfrm>
                <a:off x="0" y="0"/>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nvGrpSpPr>
              <p:cNvPr id="23890" name="Group 761">
                <a:extLst>
                  <a:ext uri="{FF2B5EF4-FFF2-40B4-BE49-F238E27FC236}">
                    <a16:creationId xmlns:a16="http://schemas.microsoft.com/office/drawing/2014/main" id="{DA3DE117-8ABF-4C6D-A84A-0EBB29580927}"/>
                  </a:ext>
                </a:extLst>
              </p:cNvPr>
              <p:cNvGrpSpPr>
                <a:grpSpLocks/>
              </p:cNvGrpSpPr>
              <p:nvPr/>
            </p:nvGrpSpPr>
            <p:grpSpPr bwMode="auto">
              <a:xfrm>
                <a:off x="49" y="16"/>
                <a:ext cx="138" cy="29"/>
                <a:chOff x="0" y="0"/>
                <a:chExt cx="310" cy="60"/>
              </a:xfrm>
            </p:grpSpPr>
            <p:sp>
              <p:nvSpPr>
                <p:cNvPr id="23893" name="Freeform 762">
                  <a:extLst>
                    <a:ext uri="{FF2B5EF4-FFF2-40B4-BE49-F238E27FC236}">
                      <a16:creationId xmlns:a16="http://schemas.microsoft.com/office/drawing/2014/main" id="{4F3FEFCA-2A4F-421C-AEEA-2D84A4E25687}"/>
                    </a:ext>
                  </a:extLst>
                </p:cNvPr>
                <p:cNvSpPr>
                  <a:spLocks/>
                </p:cNvSpPr>
                <p:nvPr/>
              </p:nvSpPr>
              <p:spPr bwMode="auto">
                <a:xfrm>
                  <a:off x="0" y="0"/>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94" name="Freeform 763">
                  <a:extLst>
                    <a:ext uri="{FF2B5EF4-FFF2-40B4-BE49-F238E27FC236}">
                      <a16:creationId xmlns:a16="http://schemas.microsoft.com/office/drawing/2014/main" id="{204E23C6-F52A-45D2-BC4F-71E7A4493108}"/>
                    </a:ext>
                  </a:extLst>
                </p:cNvPr>
                <p:cNvSpPr>
                  <a:spLocks/>
                </p:cNvSpPr>
                <p:nvPr/>
              </p:nvSpPr>
              <p:spPr bwMode="auto">
                <a:xfrm>
                  <a:off x="14" y="0"/>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891" name="Line 764">
                <a:extLst>
                  <a:ext uri="{FF2B5EF4-FFF2-40B4-BE49-F238E27FC236}">
                    <a16:creationId xmlns:a16="http://schemas.microsoft.com/office/drawing/2014/main" id="{7B40B51D-F162-4A44-9842-76E837691875}"/>
                  </a:ext>
                </a:extLst>
              </p:cNvPr>
              <p:cNvSpPr>
                <a:spLocks noChangeShapeType="1"/>
              </p:cNvSpPr>
              <p:nvPr/>
            </p:nvSpPr>
            <p:spPr bwMode="auto">
              <a:xfrm>
                <a:off x="1" y="29"/>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92" name="Line 765">
                <a:extLst>
                  <a:ext uri="{FF2B5EF4-FFF2-40B4-BE49-F238E27FC236}">
                    <a16:creationId xmlns:a16="http://schemas.microsoft.com/office/drawing/2014/main" id="{0BB1DE40-E92F-48E9-88A5-98F43D011DDC}"/>
                  </a:ext>
                </a:extLst>
              </p:cNvPr>
              <p:cNvSpPr>
                <a:spLocks noChangeShapeType="1"/>
              </p:cNvSpPr>
              <p:nvPr/>
            </p:nvSpPr>
            <p:spPr bwMode="auto">
              <a:xfrm>
                <a:off x="244" y="31"/>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3683" name="Group 767">
              <a:extLst>
                <a:ext uri="{FF2B5EF4-FFF2-40B4-BE49-F238E27FC236}">
                  <a16:creationId xmlns:a16="http://schemas.microsoft.com/office/drawing/2014/main" id="{9B733D64-CE3D-48E9-B3A5-027C870CBC1C}"/>
                </a:ext>
              </a:extLst>
            </p:cNvPr>
            <p:cNvGrpSpPr>
              <a:grpSpLocks/>
            </p:cNvGrpSpPr>
            <p:nvPr/>
          </p:nvGrpSpPr>
          <p:grpSpPr bwMode="auto">
            <a:xfrm>
              <a:off x="1150937" y="1103313"/>
              <a:ext cx="390525" cy="169863"/>
              <a:chOff x="0" y="0"/>
              <a:chExt cx="246" cy="95"/>
            </a:xfrm>
          </p:grpSpPr>
          <p:sp>
            <p:nvSpPr>
              <p:cNvPr id="23879" name="Oval 407">
                <a:extLst>
                  <a:ext uri="{FF2B5EF4-FFF2-40B4-BE49-F238E27FC236}">
                    <a16:creationId xmlns:a16="http://schemas.microsoft.com/office/drawing/2014/main" id="{19AD36B3-4BDA-433E-B691-76B27105209E}"/>
                  </a:ext>
                </a:extLst>
              </p:cNvPr>
              <p:cNvSpPr>
                <a:spLocks noChangeArrowheads="1"/>
              </p:cNvSpPr>
              <p:nvPr/>
            </p:nvSpPr>
            <p:spPr bwMode="auto">
              <a:xfrm>
                <a:off x="1" y="42"/>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3880" name="Rectangle 410">
                <a:extLst>
                  <a:ext uri="{FF2B5EF4-FFF2-40B4-BE49-F238E27FC236}">
                    <a16:creationId xmlns:a16="http://schemas.microsoft.com/office/drawing/2014/main" id="{AA64B80B-F272-4141-B701-D5AEA6C5CCCC}"/>
                  </a:ext>
                </a:extLst>
              </p:cNvPr>
              <p:cNvSpPr>
                <a:spLocks noChangeArrowheads="1"/>
              </p:cNvSpPr>
              <p:nvPr/>
            </p:nvSpPr>
            <p:spPr bwMode="auto">
              <a:xfrm>
                <a:off x="1" y="36"/>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3881" name="Oval 411">
                <a:extLst>
                  <a:ext uri="{FF2B5EF4-FFF2-40B4-BE49-F238E27FC236}">
                    <a16:creationId xmlns:a16="http://schemas.microsoft.com/office/drawing/2014/main" id="{577128AF-1EEE-4B07-9689-A005F1ED987A}"/>
                  </a:ext>
                </a:extLst>
              </p:cNvPr>
              <p:cNvSpPr>
                <a:spLocks noChangeArrowheads="1"/>
              </p:cNvSpPr>
              <p:nvPr/>
            </p:nvSpPr>
            <p:spPr bwMode="auto">
              <a:xfrm>
                <a:off x="0" y="0"/>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nvGrpSpPr>
              <p:cNvPr id="23882" name="Group 771">
                <a:extLst>
                  <a:ext uri="{FF2B5EF4-FFF2-40B4-BE49-F238E27FC236}">
                    <a16:creationId xmlns:a16="http://schemas.microsoft.com/office/drawing/2014/main" id="{F137F49D-5C29-4C5C-9379-A0432233B51F}"/>
                  </a:ext>
                </a:extLst>
              </p:cNvPr>
              <p:cNvGrpSpPr>
                <a:grpSpLocks/>
              </p:cNvGrpSpPr>
              <p:nvPr/>
            </p:nvGrpSpPr>
            <p:grpSpPr bwMode="auto">
              <a:xfrm>
                <a:off x="49" y="16"/>
                <a:ext cx="138" cy="29"/>
                <a:chOff x="0" y="0"/>
                <a:chExt cx="310" cy="60"/>
              </a:xfrm>
            </p:grpSpPr>
            <p:sp>
              <p:nvSpPr>
                <p:cNvPr id="23885" name="Freeform 772">
                  <a:extLst>
                    <a:ext uri="{FF2B5EF4-FFF2-40B4-BE49-F238E27FC236}">
                      <a16:creationId xmlns:a16="http://schemas.microsoft.com/office/drawing/2014/main" id="{73BCA7CB-B983-487D-B763-3322A67EB8E6}"/>
                    </a:ext>
                  </a:extLst>
                </p:cNvPr>
                <p:cNvSpPr>
                  <a:spLocks/>
                </p:cNvSpPr>
                <p:nvPr/>
              </p:nvSpPr>
              <p:spPr bwMode="auto">
                <a:xfrm>
                  <a:off x="0" y="0"/>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86" name="Freeform 773">
                  <a:extLst>
                    <a:ext uri="{FF2B5EF4-FFF2-40B4-BE49-F238E27FC236}">
                      <a16:creationId xmlns:a16="http://schemas.microsoft.com/office/drawing/2014/main" id="{8219201C-BA4C-4DC3-80F5-23DF6390DA20}"/>
                    </a:ext>
                  </a:extLst>
                </p:cNvPr>
                <p:cNvSpPr>
                  <a:spLocks/>
                </p:cNvSpPr>
                <p:nvPr/>
              </p:nvSpPr>
              <p:spPr bwMode="auto">
                <a:xfrm>
                  <a:off x="14" y="0"/>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883" name="Line 774">
                <a:extLst>
                  <a:ext uri="{FF2B5EF4-FFF2-40B4-BE49-F238E27FC236}">
                    <a16:creationId xmlns:a16="http://schemas.microsoft.com/office/drawing/2014/main" id="{5F41B506-91A8-41B9-AA43-0CF2F6293CEF}"/>
                  </a:ext>
                </a:extLst>
              </p:cNvPr>
              <p:cNvSpPr>
                <a:spLocks noChangeShapeType="1"/>
              </p:cNvSpPr>
              <p:nvPr/>
            </p:nvSpPr>
            <p:spPr bwMode="auto">
              <a:xfrm>
                <a:off x="1" y="29"/>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84" name="Line 775">
                <a:extLst>
                  <a:ext uri="{FF2B5EF4-FFF2-40B4-BE49-F238E27FC236}">
                    <a16:creationId xmlns:a16="http://schemas.microsoft.com/office/drawing/2014/main" id="{4489CCB5-8650-4EEB-9B48-CD13B585784A}"/>
                  </a:ext>
                </a:extLst>
              </p:cNvPr>
              <p:cNvSpPr>
                <a:spLocks noChangeShapeType="1"/>
              </p:cNvSpPr>
              <p:nvPr/>
            </p:nvSpPr>
            <p:spPr bwMode="auto">
              <a:xfrm>
                <a:off x="244" y="31"/>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3684" name="Group 776">
              <a:extLst>
                <a:ext uri="{FF2B5EF4-FFF2-40B4-BE49-F238E27FC236}">
                  <a16:creationId xmlns:a16="http://schemas.microsoft.com/office/drawing/2014/main" id="{D91689A9-EF14-4D98-B840-875841ECD1A4}"/>
                </a:ext>
              </a:extLst>
            </p:cNvPr>
            <p:cNvGrpSpPr>
              <a:grpSpLocks noChangeAspect="1"/>
            </p:cNvGrpSpPr>
            <p:nvPr/>
          </p:nvGrpSpPr>
          <p:grpSpPr bwMode="auto">
            <a:xfrm>
              <a:off x="409575" y="2116138"/>
              <a:ext cx="506412" cy="352425"/>
              <a:chOff x="0" y="0"/>
              <a:chExt cx="788" cy="625"/>
            </a:xfrm>
          </p:grpSpPr>
          <p:pic>
            <p:nvPicPr>
              <p:cNvPr id="23877" name="Picture 777" descr="access_point_stylized_small">
                <a:extLst>
                  <a:ext uri="{FF2B5EF4-FFF2-40B4-BE49-F238E27FC236}">
                    <a16:creationId xmlns:a16="http://schemas.microsoft.com/office/drawing/2014/main" id="{77804836-0135-4D3B-A5F9-3A02589DC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 y="81"/>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878" name="Picture 778" descr="antenna_radiation_stylized">
                <a:extLst>
                  <a:ext uri="{FF2B5EF4-FFF2-40B4-BE49-F238E27FC236}">
                    <a16:creationId xmlns:a16="http://schemas.microsoft.com/office/drawing/2014/main" id="{95707F3E-9462-4FF5-8E27-4EFC3B92F84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685" name="Group 779">
              <a:extLst>
                <a:ext uri="{FF2B5EF4-FFF2-40B4-BE49-F238E27FC236}">
                  <a16:creationId xmlns:a16="http://schemas.microsoft.com/office/drawing/2014/main" id="{FF66A378-E03F-4598-8809-417B422DFCC1}"/>
                </a:ext>
              </a:extLst>
            </p:cNvPr>
            <p:cNvGrpSpPr>
              <a:grpSpLocks noChangeAspect="1"/>
            </p:cNvGrpSpPr>
            <p:nvPr/>
          </p:nvGrpSpPr>
          <p:grpSpPr bwMode="auto">
            <a:xfrm>
              <a:off x="1930400" y="3619500"/>
              <a:ext cx="563562" cy="420688"/>
              <a:chOff x="0" y="0"/>
              <a:chExt cx="788" cy="625"/>
            </a:xfrm>
          </p:grpSpPr>
          <p:pic>
            <p:nvPicPr>
              <p:cNvPr id="23875" name="Picture 780" descr="access_point_stylized_small">
                <a:extLst>
                  <a:ext uri="{FF2B5EF4-FFF2-40B4-BE49-F238E27FC236}">
                    <a16:creationId xmlns:a16="http://schemas.microsoft.com/office/drawing/2014/main" id="{4B68A0DC-3F88-498E-87BF-85BDD36E6E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 y="81"/>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876" name="Picture 781" descr="antenna_radiation_stylized">
                <a:extLst>
                  <a:ext uri="{FF2B5EF4-FFF2-40B4-BE49-F238E27FC236}">
                    <a16:creationId xmlns:a16="http://schemas.microsoft.com/office/drawing/2014/main" id="{58FC5164-5217-4952-B7F2-62BE9561BE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686" name="Group 782">
              <a:extLst>
                <a:ext uri="{FF2B5EF4-FFF2-40B4-BE49-F238E27FC236}">
                  <a16:creationId xmlns:a16="http://schemas.microsoft.com/office/drawing/2014/main" id="{CD0DBC0D-5C20-4C4F-A973-E19A44889A12}"/>
                </a:ext>
              </a:extLst>
            </p:cNvPr>
            <p:cNvGrpSpPr>
              <a:grpSpLocks/>
            </p:cNvGrpSpPr>
            <p:nvPr/>
          </p:nvGrpSpPr>
          <p:grpSpPr bwMode="auto">
            <a:xfrm>
              <a:off x="858837" y="460375"/>
              <a:ext cx="457200" cy="631825"/>
              <a:chOff x="0" y="0"/>
              <a:chExt cx="576" cy="881"/>
            </a:xfrm>
          </p:grpSpPr>
          <p:grpSp>
            <p:nvGrpSpPr>
              <p:cNvPr id="23857" name="Group 783">
                <a:extLst>
                  <a:ext uri="{FF2B5EF4-FFF2-40B4-BE49-F238E27FC236}">
                    <a16:creationId xmlns:a16="http://schemas.microsoft.com/office/drawing/2014/main" id="{61DBF5BB-A59B-42E3-A6DC-B114CCE36079}"/>
                  </a:ext>
                </a:extLst>
              </p:cNvPr>
              <p:cNvGrpSpPr>
                <a:grpSpLocks/>
              </p:cNvGrpSpPr>
              <p:nvPr/>
            </p:nvGrpSpPr>
            <p:grpSpPr bwMode="auto">
              <a:xfrm>
                <a:off x="90" y="234"/>
                <a:ext cx="376" cy="647"/>
                <a:chOff x="0" y="0"/>
                <a:chExt cx="410" cy="742"/>
              </a:xfrm>
            </p:grpSpPr>
            <p:sp>
              <p:nvSpPr>
                <p:cNvPr id="23860" name="Line 270">
                  <a:extLst>
                    <a:ext uri="{FF2B5EF4-FFF2-40B4-BE49-F238E27FC236}">
                      <a16:creationId xmlns:a16="http://schemas.microsoft.com/office/drawing/2014/main" id="{246AB2F2-891E-4F5E-BDA6-EC2982D6A21E}"/>
                    </a:ext>
                  </a:extLst>
                </p:cNvPr>
                <p:cNvSpPr>
                  <a:spLocks noChangeShapeType="1"/>
                </p:cNvSpPr>
                <p:nvPr/>
              </p:nvSpPr>
              <p:spPr bwMode="auto">
                <a:xfrm flipH="1">
                  <a:off x="0" y="0"/>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61" name="Line 271">
                  <a:extLst>
                    <a:ext uri="{FF2B5EF4-FFF2-40B4-BE49-F238E27FC236}">
                      <a16:creationId xmlns:a16="http://schemas.microsoft.com/office/drawing/2014/main" id="{53FAAE79-B0CE-4D23-A86F-09252D57BE04}"/>
                    </a:ext>
                  </a:extLst>
                </p:cNvPr>
                <p:cNvSpPr>
                  <a:spLocks noChangeShapeType="1"/>
                </p:cNvSpPr>
                <p:nvPr/>
              </p:nvSpPr>
              <p:spPr bwMode="auto">
                <a:xfrm>
                  <a:off x="205" y="0"/>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62" name="Line 272">
                  <a:extLst>
                    <a:ext uri="{FF2B5EF4-FFF2-40B4-BE49-F238E27FC236}">
                      <a16:creationId xmlns:a16="http://schemas.microsoft.com/office/drawing/2014/main" id="{14B72476-B20F-4EC9-B50E-8BBAB2125C4A}"/>
                    </a:ext>
                  </a:extLst>
                </p:cNvPr>
                <p:cNvSpPr>
                  <a:spLocks noChangeShapeType="1"/>
                </p:cNvSpPr>
                <p:nvPr/>
              </p:nvSpPr>
              <p:spPr bwMode="auto">
                <a:xfrm>
                  <a:off x="0" y="669"/>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63" name="Line 273">
                  <a:extLst>
                    <a:ext uri="{FF2B5EF4-FFF2-40B4-BE49-F238E27FC236}">
                      <a16:creationId xmlns:a16="http://schemas.microsoft.com/office/drawing/2014/main" id="{5735A729-9ACC-441C-BD28-AD63FF2B50A7}"/>
                    </a:ext>
                  </a:extLst>
                </p:cNvPr>
                <p:cNvSpPr>
                  <a:spLocks noChangeShapeType="1"/>
                </p:cNvSpPr>
                <p:nvPr/>
              </p:nvSpPr>
              <p:spPr bwMode="auto">
                <a:xfrm flipH="1">
                  <a:off x="205" y="669"/>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64" name="Line 274">
                  <a:extLst>
                    <a:ext uri="{FF2B5EF4-FFF2-40B4-BE49-F238E27FC236}">
                      <a16:creationId xmlns:a16="http://schemas.microsoft.com/office/drawing/2014/main" id="{D7CFDDFE-1BFD-456D-87E5-C94DCABBFFCE}"/>
                    </a:ext>
                  </a:extLst>
                </p:cNvPr>
                <p:cNvSpPr>
                  <a:spLocks noChangeShapeType="1"/>
                </p:cNvSpPr>
                <p:nvPr/>
              </p:nvSpPr>
              <p:spPr bwMode="auto">
                <a:xfrm>
                  <a:off x="205" y="15"/>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65" name="Line 275">
                  <a:extLst>
                    <a:ext uri="{FF2B5EF4-FFF2-40B4-BE49-F238E27FC236}">
                      <a16:creationId xmlns:a16="http://schemas.microsoft.com/office/drawing/2014/main" id="{70BF75EE-F940-457D-949E-21BCF1E096F9}"/>
                    </a:ext>
                  </a:extLst>
                </p:cNvPr>
                <p:cNvSpPr>
                  <a:spLocks noChangeShapeType="1"/>
                </p:cNvSpPr>
                <p:nvPr/>
              </p:nvSpPr>
              <p:spPr bwMode="auto">
                <a:xfrm flipV="1">
                  <a:off x="0" y="600"/>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66" name="Line 276">
                  <a:extLst>
                    <a:ext uri="{FF2B5EF4-FFF2-40B4-BE49-F238E27FC236}">
                      <a16:creationId xmlns:a16="http://schemas.microsoft.com/office/drawing/2014/main" id="{1B535368-C617-4A1B-88BD-94206C147A28}"/>
                    </a:ext>
                  </a:extLst>
                </p:cNvPr>
                <p:cNvSpPr>
                  <a:spLocks noChangeShapeType="1"/>
                </p:cNvSpPr>
                <p:nvPr/>
              </p:nvSpPr>
              <p:spPr bwMode="auto">
                <a:xfrm flipH="1" flipV="1">
                  <a:off x="205" y="600"/>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67" name="Line 277">
                  <a:extLst>
                    <a:ext uri="{FF2B5EF4-FFF2-40B4-BE49-F238E27FC236}">
                      <a16:creationId xmlns:a16="http://schemas.microsoft.com/office/drawing/2014/main" id="{81676855-8210-4E2F-8EBF-5D562DAC0E5D}"/>
                    </a:ext>
                  </a:extLst>
                </p:cNvPr>
                <p:cNvSpPr>
                  <a:spLocks noChangeShapeType="1"/>
                </p:cNvSpPr>
                <p:nvPr/>
              </p:nvSpPr>
              <p:spPr bwMode="auto">
                <a:xfrm>
                  <a:off x="87" y="380"/>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68" name="Line 278">
                  <a:extLst>
                    <a:ext uri="{FF2B5EF4-FFF2-40B4-BE49-F238E27FC236}">
                      <a16:creationId xmlns:a16="http://schemas.microsoft.com/office/drawing/2014/main" id="{05FB06C1-7DC6-4842-82A1-B91805111401}"/>
                    </a:ext>
                  </a:extLst>
                </p:cNvPr>
                <p:cNvSpPr>
                  <a:spLocks noChangeShapeType="1"/>
                </p:cNvSpPr>
                <p:nvPr/>
              </p:nvSpPr>
              <p:spPr bwMode="auto">
                <a:xfrm flipV="1">
                  <a:off x="205" y="380"/>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69" name="Line 279">
                  <a:extLst>
                    <a:ext uri="{FF2B5EF4-FFF2-40B4-BE49-F238E27FC236}">
                      <a16:creationId xmlns:a16="http://schemas.microsoft.com/office/drawing/2014/main" id="{9B8CF295-7910-4073-B57D-3A23AA9D16CD}"/>
                    </a:ext>
                  </a:extLst>
                </p:cNvPr>
                <p:cNvSpPr>
                  <a:spLocks noChangeShapeType="1"/>
                </p:cNvSpPr>
                <p:nvPr/>
              </p:nvSpPr>
              <p:spPr bwMode="auto">
                <a:xfrm>
                  <a:off x="48" y="478"/>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70" name="Line 280">
                  <a:extLst>
                    <a:ext uri="{FF2B5EF4-FFF2-40B4-BE49-F238E27FC236}">
                      <a16:creationId xmlns:a16="http://schemas.microsoft.com/office/drawing/2014/main" id="{EFD66DA1-8DB7-4736-A940-DC4E0BC20911}"/>
                    </a:ext>
                  </a:extLst>
                </p:cNvPr>
                <p:cNvSpPr>
                  <a:spLocks noChangeShapeType="1"/>
                </p:cNvSpPr>
                <p:nvPr/>
              </p:nvSpPr>
              <p:spPr bwMode="auto">
                <a:xfrm flipV="1">
                  <a:off x="205" y="493"/>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71" name="Line 281">
                  <a:extLst>
                    <a:ext uri="{FF2B5EF4-FFF2-40B4-BE49-F238E27FC236}">
                      <a16:creationId xmlns:a16="http://schemas.microsoft.com/office/drawing/2014/main" id="{A341539F-2357-4BC8-9FAE-77F1E7990614}"/>
                    </a:ext>
                  </a:extLst>
                </p:cNvPr>
                <p:cNvSpPr>
                  <a:spLocks noChangeShapeType="1"/>
                </p:cNvSpPr>
                <p:nvPr/>
              </p:nvSpPr>
              <p:spPr bwMode="auto">
                <a:xfrm flipV="1">
                  <a:off x="205" y="279"/>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72" name="Line 282">
                  <a:extLst>
                    <a:ext uri="{FF2B5EF4-FFF2-40B4-BE49-F238E27FC236}">
                      <a16:creationId xmlns:a16="http://schemas.microsoft.com/office/drawing/2014/main" id="{421B0FEA-F05F-4385-945F-A7247AF65E1E}"/>
                    </a:ext>
                  </a:extLst>
                </p:cNvPr>
                <p:cNvSpPr>
                  <a:spLocks noChangeShapeType="1"/>
                </p:cNvSpPr>
                <p:nvPr/>
              </p:nvSpPr>
              <p:spPr bwMode="auto">
                <a:xfrm flipV="1">
                  <a:off x="205" y="140"/>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73" name="Line 283">
                  <a:extLst>
                    <a:ext uri="{FF2B5EF4-FFF2-40B4-BE49-F238E27FC236}">
                      <a16:creationId xmlns:a16="http://schemas.microsoft.com/office/drawing/2014/main" id="{3583FEBB-6E6B-457E-8BF0-C87C3A73EE13}"/>
                    </a:ext>
                  </a:extLst>
                </p:cNvPr>
                <p:cNvSpPr>
                  <a:spLocks noChangeShapeType="1"/>
                </p:cNvSpPr>
                <p:nvPr/>
              </p:nvSpPr>
              <p:spPr bwMode="auto">
                <a:xfrm>
                  <a:off x="117" y="270"/>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74" name="Line 284">
                  <a:extLst>
                    <a:ext uri="{FF2B5EF4-FFF2-40B4-BE49-F238E27FC236}">
                      <a16:creationId xmlns:a16="http://schemas.microsoft.com/office/drawing/2014/main" id="{70B03892-4506-45A9-B4F4-56099189D84A}"/>
                    </a:ext>
                  </a:extLst>
                </p:cNvPr>
                <p:cNvSpPr>
                  <a:spLocks noChangeShapeType="1"/>
                </p:cNvSpPr>
                <p:nvPr/>
              </p:nvSpPr>
              <p:spPr bwMode="auto">
                <a:xfrm>
                  <a:off x="159" y="134"/>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pic>
            <p:nvPicPr>
              <p:cNvPr id="23858" name="Picture 799" descr="cell_tower_radiation copy">
                <a:extLst>
                  <a:ext uri="{FF2B5EF4-FFF2-40B4-BE49-F238E27FC236}">
                    <a16:creationId xmlns:a16="http://schemas.microsoft.com/office/drawing/2014/main" id="{B13B3E06-1934-40D1-B418-9FA7E56717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59" name="Oval 800">
                <a:extLst>
                  <a:ext uri="{FF2B5EF4-FFF2-40B4-BE49-F238E27FC236}">
                    <a16:creationId xmlns:a16="http://schemas.microsoft.com/office/drawing/2014/main" id="{CDFCEA15-54BF-4693-8287-FAB6217ABD20}"/>
                  </a:ext>
                </a:extLst>
              </p:cNvPr>
              <p:cNvSpPr>
                <a:spLocks noChangeArrowheads="1"/>
              </p:cNvSpPr>
              <p:nvPr/>
            </p:nvSpPr>
            <p:spPr bwMode="auto">
              <a:xfrm>
                <a:off x="244" y="188"/>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687" name="Text Box 580">
              <a:extLst>
                <a:ext uri="{FF2B5EF4-FFF2-40B4-BE49-F238E27FC236}">
                  <a16:creationId xmlns:a16="http://schemas.microsoft.com/office/drawing/2014/main" id="{BB46AA3C-8210-4673-8DF8-B11766C11F81}"/>
                </a:ext>
              </a:extLst>
            </p:cNvPr>
            <p:cNvSpPr txBox="1">
              <a:spLocks noChangeArrowheads="1"/>
            </p:cNvSpPr>
            <p:nvPr/>
          </p:nvSpPr>
          <p:spPr bwMode="auto">
            <a:xfrm>
              <a:off x="755650" y="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mobile network</a:t>
              </a:r>
            </a:p>
          </p:txBody>
        </p:sp>
        <p:sp>
          <p:nvSpPr>
            <p:cNvPr id="23688" name="Text Box 580">
              <a:extLst>
                <a:ext uri="{FF2B5EF4-FFF2-40B4-BE49-F238E27FC236}">
                  <a16:creationId xmlns:a16="http://schemas.microsoft.com/office/drawing/2014/main" id="{5BD9F387-8D7A-4215-9B94-D3FE2F754866}"/>
                </a:ext>
              </a:extLst>
            </p:cNvPr>
            <p:cNvSpPr txBox="1">
              <a:spLocks noChangeArrowheads="1"/>
            </p:cNvSpPr>
            <p:nvPr/>
          </p:nvSpPr>
          <p:spPr bwMode="auto">
            <a:xfrm>
              <a:off x="2359025" y="6873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global ISP</a:t>
              </a:r>
            </a:p>
          </p:txBody>
        </p:sp>
        <p:sp>
          <p:nvSpPr>
            <p:cNvPr id="23689" name="Text Box 580">
              <a:extLst>
                <a:ext uri="{FF2B5EF4-FFF2-40B4-BE49-F238E27FC236}">
                  <a16:creationId xmlns:a16="http://schemas.microsoft.com/office/drawing/2014/main" id="{23F61275-B951-4148-93DA-B4290FCE6FC6}"/>
                </a:ext>
              </a:extLst>
            </p:cNvPr>
            <p:cNvSpPr txBox="1">
              <a:spLocks noChangeArrowheads="1"/>
            </p:cNvSpPr>
            <p:nvPr/>
          </p:nvSpPr>
          <p:spPr bwMode="auto">
            <a:xfrm>
              <a:off x="2135187" y="1914525"/>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regional ISP</a:t>
              </a:r>
            </a:p>
          </p:txBody>
        </p:sp>
        <p:sp>
          <p:nvSpPr>
            <p:cNvPr id="23690" name="Text Box 580">
              <a:extLst>
                <a:ext uri="{FF2B5EF4-FFF2-40B4-BE49-F238E27FC236}">
                  <a16:creationId xmlns:a16="http://schemas.microsoft.com/office/drawing/2014/main" id="{9F2AA6BE-0B5F-41B9-B6B5-FB640CFE2AAC}"/>
                </a:ext>
              </a:extLst>
            </p:cNvPr>
            <p:cNvSpPr txBox="1">
              <a:spLocks noChangeArrowheads="1"/>
            </p:cNvSpPr>
            <p:nvPr/>
          </p:nvSpPr>
          <p:spPr bwMode="auto">
            <a:xfrm>
              <a:off x="1122362" y="15795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80000"/>
                </a:lnSpc>
                <a:spcBef>
                  <a:spcPct val="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home </a:t>
              </a:r>
            </a:p>
            <a:p>
              <a:pPr marL="0" marR="0" lvl="0" indent="0" algn="l" defTabSz="914400" rtl="0" eaLnBrk="0" fontAlgn="base" latinLnBrk="0" hangingPunct="0">
                <a:lnSpc>
                  <a:spcPct val="80000"/>
                </a:lnSpc>
                <a:spcBef>
                  <a:spcPct val="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network</a:t>
              </a:r>
            </a:p>
          </p:txBody>
        </p:sp>
        <p:sp>
          <p:nvSpPr>
            <p:cNvPr id="23691" name="Text Box 580">
              <a:extLst>
                <a:ext uri="{FF2B5EF4-FFF2-40B4-BE49-F238E27FC236}">
                  <a16:creationId xmlns:a16="http://schemas.microsoft.com/office/drawing/2014/main" id="{1254D7A5-7BA9-4819-A838-D8B2BB60BCBA}"/>
                </a:ext>
              </a:extLst>
            </p:cNvPr>
            <p:cNvSpPr txBox="1">
              <a:spLocks noChangeArrowheads="1"/>
            </p:cNvSpPr>
            <p:nvPr/>
          </p:nvSpPr>
          <p:spPr bwMode="auto">
            <a:xfrm>
              <a:off x="382587" y="42608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80000"/>
                </a:lnSpc>
                <a:spcBef>
                  <a:spcPct val="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institutional</a:t>
              </a:r>
            </a:p>
            <a:p>
              <a:pPr marL="0" marR="0" lvl="0" indent="0" algn="l" defTabSz="914400" rtl="0" eaLnBrk="0" fontAlgn="base" latinLnBrk="0" hangingPunct="0">
                <a:lnSpc>
                  <a:spcPct val="80000"/>
                </a:lnSpc>
                <a:spcBef>
                  <a:spcPct val="0"/>
                </a:spcBef>
                <a:spcAft>
                  <a:spcPct val="0"/>
                </a:spcAft>
                <a:buClrTx/>
                <a:buSzTx/>
                <a:buFont typeface="Arial" panose="020B0604020202020204" pitchFamily="34" charset="0"/>
                <a:buNone/>
                <a:tabLst/>
                <a:defRPr/>
              </a:pPr>
              <a:r>
                <a:rPr kumimoji="0" lang="en-US" altLang="zh-CN"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network</a:t>
              </a:r>
            </a:p>
          </p:txBody>
        </p:sp>
        <p:grpSp>
          <p:nvGrpSpPr>
            <p:cNvPr id="23692" name="Group 950">
              <a:extLst>
                <a:ext uri="{FF2B5EF4-FFF2-40B4-BE49-F238E27FC236}">
                  <a16:creationId xmlns:a16="http://schemas.microsoft.com/office/drawing/2014/main" id="{1AD256A8-77A0-43CA-B07D-9E4EF05E4CC1}"/>
                </a:ext>
              </a:extLst>
            </p:cNvPr>
            <p:cNvGrpSpPr>
              <a:grpSpLocks/>
            </p:cNvGrpSpPr>
            <p:nvPr/>
          </p:nvGrpSpPr>
          <p:grpSpPr bwMode="auto">
            <a:xfrm>
              <a:off x="3038475" y="3617913"/>
              <a:ext cx="227012" cy="481013"/>
              <a:chOff x="0" y="0"/>
              <a:chExt cx="1425" cy="2396"/>
            </a:xfrm>
          </p:grpSpPr>
          <p:sp>
            <p:nvSpPr>
              <p:cNvPr id="23825" name="Freeform 951">
                <a:extLst>
                  <a:ext uri="{FF2B5EF4-FFF2-40B4-BE49-F238E27FC236}">
                    <a16:creationId xmlns:a16="http://schemas.microsoft.com/office/drawing/2014/main" id="{9F7AD0BD-8D82-4640-A34A-F7293D7F3807}"/>
                  </a:ext>
                </a:extLst>
              </p:cNvPr>
              <p:cNvSpPr>
                <a:spLocks/>
              </p:cNvSpPr>
              <p:nvPr/>
            </p:nvSpPr>
            <p:spPr bwMode="auto">
              <a:xfrm>
                <a:off x="1128" y="4"/>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26" name="Rectangle 952">
                <a:extLst>
                  <a:ext uri="{FF2B5EF4-FFF2-40B4-BE49-F238E27FC236}">
                    <a16:creationId xmlns:a16="http://schemas.microsoft.com/office/drawing/2014/main" id="{07CEA74A-136B-4D99-834B-0E38D23F77E3}"/>
                  </a:ext>
                </a:extLst>
              </p:cNvPr>
              <p:cNvSpPr>
                <a:spLocks noChangeArrowheads="1"/>
              </p:cNvSpPr>
              <p:nvPr/>
            </p:nvSpPr>
            <p:spPr bwMode="auto">
              <a:xfrm>
                <a:off x="70" y="0"/>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27" name="Freeform 953">
                <a:extLst>
                  <a:ext uri="{FF2B5EF4-FFF2-40B4-BE49-F238E27FC236}">
                    <a16:creationId xmlns:a16="http://schemas.microsoft.com/office/drawing/2014/main" id="{3A824F26-D0AC-4AE1-A7E9-094164F0B9C1}"/>
                  </a:ext>
                </a:extLst>
              </p:cNvPr>
              <p:cNvSpPr>
                <a:spLocks/>
              </p:cNvSpPr>
              <p:nvPr/>
            </p:nvSpPr>
            <p:spPr bwMode="auto">
              <a:xfrm>
                <a:off x="1181" y="141"/>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28" name="Freeform 954">
                <a:extLst>
                  <a:ext uri="{FF2B5EF4-FFF2-40B4-BE49-F238E27FC236}">
                    <a16:creationId xmlns:a16="http://schemas.microsoft.com/office/drawing/2014/main" id="{F44A4525-7B8E-4564-A9E6-58FAD2F874D8}"/>
                  </a:ext>
                </a:extLst>
              </p:cNvPr>
              <p:cNvSpPr>
                <a:spLocks/>
              </p:cNvSpPr>
              <p:nvPr/>
            </p:nvSpPr>
            <p:spPr bwMode="auto">
              <a:xfrm>
                <a:off x="1144" y="1211"/>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29" name="Rectangle 955">
                <a:extLst>
                  <a:ext uri="{FF2B5EF4-FFF2-40B4-BE49-F238E27FC236}">
                    <a16:creationId xmlns:a16="http://schemas.microsoft.com/office/drawing/2014/main" id="{5B4A9F11-6A3E-4DBE-BC75-719C31D47D3F}"/>
                  </a:ext>
                </a:extLst>
              </p:cNvPr>
              <p:cNvSpPr>
                <a:spLocks noChangeArrowheads="1"/>
              </p:cNvSpPr>
              <p:nvPr/>
            </p:nvSpPr>
            <p:spPr bwMode="auto">
              <a:xfrm>
                <a:off x="70" y="261"/>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3830" name="Group 956">
                <a:extLst>
                  <a:ext uri="{FF2B5EF4-FFF2-40B4-BE49-F238E27FC236}">
                    <a16:creationId xmlns:a16="http://schemas.microsoft.com/office/drawing/2014/main" id="{F73CEE74-F965-4DBB-BBB3-14A14E704DB3}"/>
                  </a:ext>
                </a:extLst>
              </p:cNvPr>
              <p:cNvGrpSpPr>
                <a:grpSpLocks/>
              </p:cNvGrpSpPr>
              <p:nvPr/>
            </p:nvGrpSpPr>
            <p:grpSpPr bwMode="auto">
              <a:xfrm>
                <a:off x="609" y="239"/>
                <a:ext cx="581" cy="145"/>
                <a:chOff x="0" y="0"/>
                <a:chExt cx="725" cy="139"/>
              </a:xfrm>
            </p:grpSpPr>
            <p:sp>
              <p:nvSpPr>
                <p:cNvPr id="23855" name="AutoShape 957">
                  <a:extLst>
                    <a:ext uri="{FF2B5EF4-FFF2-40B4-BE49-F238E27FC236}">
                      <a16:creationId xmlns:a16="http://schemas.microsoft.com/office/drawing/2014/main" id="{3CECD9EE-50B2-4D74-B2F3-6A068A2C6756}"/>
                    </a:ext>
                  </a:extLst>
                </p:cNvPr>
                <p:cNvSpPr>
                  <a:spLocks noChangeArrowheads="1"/>
                </p:cNvSpPr>
                <p:nvPr/>
              </p:nvSpPr>
              <p:spPr bwMode="auto">
                <a:xfrm>
                  <a:off x="-1" y="-2"/>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56" name="AutoShape 958">
                  <a:extLst>
                    <a:ext uri="{FF2B5EF4-FFF2-40B4-BE49-F238E27FC236}">
                      <a16:creationId xmlns:a16="http://schemas.microsoft.com/office/drawing/2014/main" id="{BAD08D1A-04D0-40EA-98F5-F8D32783B54A}"/>
                    </a:ext>
                  </a:extLst>
                </p:cNvPr>
                <p:cNvSpPr>
                  <a:spLocks noChangeArrowheads="1"/>
                </p:cNvSpPr>
                <p:nvPr/>
              </p:nvSpPr>
              <p:spPr bwMode="auto">
                <a:xfrm>
                  <a:off x="11" y="13"/>
                  <a:ext cx="696" cy="114"/>
                </a:xfrm>
                <a:prstGeom prst="roundRect">
                  <a:avLst>
                    <a:gd name="adj" fmla="val 50000"/>
                  </a:avLst>
                </a:prstGeom>
                <a:gradFill rotWithShape="1">
                  <a:gsLst>
                    <a:gs pos="0">
                      <a:srgbClr val="99CCFF"/>
                    </a:gs>
                    <a:gs pos="50000">
                      <a:srgbClr val="0000FF"/>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831" name="Rectangle 959">
                <a:extLst>
                  <a:ext uri="{FF2B5EF4-FFF2-40B4-BE49-F238E27FC236}">
                    <a16:creationId xmlns:a16="http://schemas.microsoft.com/office/drawing/2014/main" id="{35BBEBF3-77A6-4A67-8DF0-9E9A60B8D514}"/>
                  </a:ext>
                </a:extLst>
              </p:cNvPr>
              <p:cNvSpPr>
                <a:spLocks noChangeArrowheads="1"/>
              </p:cNvSpPr>
              <p:nvPr/>
            </p:nvSpPr>
            <p:spPr bwMode="auto">
              <a:xfrm>
                <a:off x="80" y="593"/>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3832" name="Group 960">
                <a:extLst>
                  <a:ext uri="{FF2B5EF4-FFF2-40B4-BE49-F238E27FC236}">
                    <a16:creationId xmlns:a16="http://schemas.microsoft.com/office/drawing/2014/main" id="{590D7E5A-670E-4EC4-9CB0-4A9F1B358D9D}"/>
                  </a:ext>
                </a:extLst>
              </p:cNvPr>
              <p:cNvGrpSpPr>
                <a:grpSpLocks/>
              </p:cNvGrpSpPr>
              <p:nvPr/>
            </p:nvGrpSpPr>
            <p:grpSpPr bwMode="auto">
              <a:xfrm>
                <a:off x="607" y="565"/>
                <a:ext cx="581" cy="134"/>
                <a:chOff x="0" y="0"/>
                <a:chExt cx="725" cy="139"/>
              </a:xfrm>
            </p:grpSpPr>
            <p:sp>
              <p:nvSpPr>
                <p:cNvPr id="23853" name="AutoShape 961">
                  <a:extLst>
                    <a:ext uri="{FF2B5EF4-FFF2-40B4-BE49-F238E27FC236}">
                      <a16:creationId xmlns:a16="http://schemas.microsoft.com/office/drawing/2014/main" id="{2D1B093D-C792-4BEE-98A8-62B38FD345F6}"/>
                    </a:ext>
                  </a:extLst>
                </p:cNvPr>
                <p:cNvSpPr>
                  <a:spLocks noChangeArrowheads="1"/>
                </p:cNvSpPr>
                <p:nvPr/>
              </p:nvSpPr>
              <p:spPr bwMode="auto">
                <a:xfrm>
                  <a:off x="1" y="-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54" name="AutoShape 962">
                  <a:extLst>
                    <a:ext uri="{FF2B5EF4-FFF2-40B4-BE49-F238E27FC236}">
                      <a16:creationId xmlns:a16="http://schemas.microsoft.com/office/drawing/2014/main" id="{A2054F1E-878B-45E9-A187-422514F50F7D}"/>
                    </a:ext>
                  </a:extLst>
                </p:cNvPr>
                <p:cNvSpPr>
                  <a:spLocks noChangeArrowheads="1"/>
                </p:cNvSpPr>
                <p:nvPr/>
              </p:nvSpPr>
              <p:spPr bwMode="auto">
                <a:xfrm>
                  <a:off x="14" y="13"/>
                  <a:ext cx="696" cy="107"/>
                </a:xfrm>
                <a:prstGeom prst="roundRect">
                  <a:avLst>
                    <a:gd name="adj" fmla="val 50000"/>
                  </a:avLst>
                </a:prstGeom>
                <a:gradFill rotWithShape="1">
                  <a:gsLst>
                    <a:gs pos="0">
                      <a:srgbClr val="99CCFF"/>
                    </a:gs>
                    <a:gs pos="50000">
                      <a:srgbClr val="0000FF"/>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833" name="Rectangle 963">
                <a:extLst>
                  <a:ext uri="{FF2B5EF4-FFF2-40B4-BE49-F238E27FC236}">
                    <a16:creationId xmlns:a16="http://schemas.microsoft.com/office/drawing/2014/main" id="{C617381D-8D25-45D1-A1F1-BFB6CCFBECA6}"/>
                  </a:ext>
                </a:extLst>
              </p:cNvPr>
              <p:cNvSpPr>
                <a:spLocks noChangeArrowheads="1"/>
              </p:cNvSpPr>
              <p:nvPr/>
            </p:nvSpPr>
            <p:spPr bwMode="auto">
              <a:xfrm>
                <a:off x="80" y="92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34" name="Rectangle 964">
                <a:extLst>
                  <a:ext uri="{FF2B5EF4-FFF2-40B4-BE49-F238E27FC236}">
                    <a16:creationId xmlns:a16="http://schemas.microsoft.com/office/drawing/2014/main" id="{A8B423B8-0CC4-4554-A8E5-B2A3A6A847ED}"/>
                  </a:ext>
                </a:extLst>
              </p:cNvPr>
              <p:cNvSpPr>
                <a:spLocks noChangeArrowheads="1"/>
              </p:cNvSpPr>
              <p:nvPr/>
            </p:nvSpPr>
            <p:spPr bwMode="auto">
              <a:xfrm>
                <a:off x="90" y="1226"/>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3835" name="Group 965">
                <a:extLst>
                  <a:ext uri="{FF2B5EF4-FFF2-40B4-BE49-F238E27FC236}">
                    <a16:creationId xmlns:a16="http://schemas.microsoft.com/office/drawing/2014/main" id="{48F55EDC-D5CE-4C0D-AC89-3CFC6D3B8BE4}"/>
                  </a:ext>
                </a:extLst>
              </p:cNvPr>
              <p:cNvGrpSpPr>
                <a:grpSpLocks/>
              </p:cNvGrpSpPr>
              <p:nvPr/>
            </p:nvGrpSpPr>
            <p:grpSpPr bwMode="auto">
              <a:xfrm>
                <a:off x="595" y="1198"/>
                <a:ext cx="582" cy="151"/>
                <a:chOff x="0" y="0"/>
                <a:chExt cx="725" cy="139"/>
              </a:xfrm>
            </p:grpSpPr>
            <p:sp>
              <p:nvSpPr>
                <p:cNvPr id="23851" name="AutoShape 966">
                  <a:extLst>
                    <a:ext uri="{FF2B5EF4-FFF2-40B4-BE49-F238E27FC236}">
                      <a16:creationId xmlns:a16="http://schemas.microsoft.com/office/drawing/2014/main" id="{2632494E-ACDB-47CC-8F7F-6F36B1AB21BB}"/>
                    </a:ext>
                  </a:extLst>
                </p:cNvPr>
                <p:cNvSpPr>
                  <a:spLocks noChangeArrowheads="1"/>
                </p:cNvSpPr>
                <p:nvPr/>
              </p:nvSpPr>
              <p:spPr bwMode="auto">
                <a:xfrm>
                  <a:off x="4" y="18"/>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52" name="AutoShape 967">
                  <a:extLst>
                    <a:ext uri="{FF2B5EF4-FFF2-40B4-BE49-F238E27FC236}">
                      <a16:creationId xmlns:a16="http://schemas.microsoft.com/office/drawing/2014/main" id="{B3E168D3-EE75-4CB6-A12E-2BE301FDE20F}"/>
                    </a:ext>
                  </a:extLst>
                </p:cNvPr>
                <p:cNvSpPr>
                  <a:spLocks noChangeArrowheads="1"/>
                </p:cNvSpPr>
                <p:nvPr/>
              </p:nvSpPr>
              <p:spPr bwMode="auto">
                <a:xfrm>
                  <a:off x="16" y="18"/>
                  <a:ext cx="695" cy="109"/>
                </a:xfrm>
                <a:prstGeom prst="roundRect">
                  <a:avLst>
                    <a:gd name="adj" fmla="val 50000"/>
                  </a:avLst>
                </a:prstGeom>
                <a:gradFill rotWithShape="1">
                  <a:gsLst>
                    <a:gs pos="0">
                      <a:srgbClr val="99CCFF"/>
                    </a:gs>
                    <a:gs pos="50000">
                      <a:srgbClr val="0000FF"/>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836" name="Freeform 968">
                <a:extLst>
                  <a:ext uri="{FF2B5EF4-FFF2-40B4-BE49-F238E27FC236}">
                    <a16:creationId xmlns:a16="http://schemas.microsoft.com/office/drawing/2014/main" id="{49D6660D-69C9-43FC-A64B-DFC171D10318}"/>
                  </a:ext>
                </a:extLst>
              </p:cNvPr>
              <p:cNvSpPr>
                <a:spLocks/>
              </p:cNvSpPr>
              <p:nvPr/>
            </p:nvSpPr>
            <p:spPr bwMode="auto">
              <a:xfrm>
                <a:off x="1148" y="925"/>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3837" name="Group 969">
                <a:extLst>
                  <a:ext uri="{FF2B5EF4-FFF2-40B4-BE49-F238E27FC236}">
                    <a16:creationId xmlns:a16="http://schemas.microsoft.com/office/drawing/2014/main" id="{E1A44EA4-F325-471B-9B83-156FD141E82A}"/>
                  </a:ext>
                </a:extLst>
              </p:cNvPr>
              <p:cNvGrpSpPr>
                <a:grpSpLocks/>
              </p:cNvGrpSpPr>
              <p:nvPr/>
            </p:nvGrpSpPr>
            <p:grpSpPr bwMode="auto">
              <a:xfrm>
                <a:off x="599" y="898"/>
                <a:ext cx="582" cy="139"/>
                <a:chOff x="0" y="0"/>
                <a:chExt cx="725" cy="139"/>
              </a:xfrm>
            </p:grpSpPr>
            <p:sp>
              <p:nvSpPr>
                <p:cNvPr id="23849" name="AutoShape 970">
                  <a:extLst>
                    <a:ext uri="{FF2B5EF4-FFF2-40B4-BE49-F238E27FC236}">
                      <a16:creationId xmlns:a16="http://schemas.microsoft.com/office/drawing/2014/main" id="{4D02D443-F198-4951-B2A5-7DE95DCC3840}"/>
                    </a:ext>
                  </a:extLst>
                </p:cNvPr>
                <p:cNvSpPr>
                  <a:spLocks noChangeArrowheads="1"/>
                </p:cNvSpPr>
                <p:nvPr/>
              </p:nvSpPr>
              <p:spPr bwMode="auto">
                <a:xfrm>
                  <a:off x="-1" y="3"/>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50" name="AutoShape 971">
                  <a:extLst>
                    <a:ext uri="{FF2B5EF4-FFF2-40B4-BE49-F238E27FC236}">
                      <a16:creationId xmlns:a16="http://schemas.microsoft.com/office/drawing/2014/main" id="{73B060BD-F0F2-46B8-8BF2-B500AC7E4FAA}"/>
                    </a:ext>
                  </a:extLst>
                </p:cNvPr>
                <p:cNvSpPr>
                  <a:spLocks noChangeArrowheads="1"/>
                </p:cNvSpPr>
                <p:nvPr/>
              </p:nvSpPr>
              <p:spPr bwMode="auto">
                <a:xfrm>
                  <a:off x="11" y="19"/>
                  <a:ext cx="720" cy="103"/>
                </a:xfrm>
                <a:prstGeom prst="roundRect">
                  <a:avLst>
                    <a:gd name="adj" fmla="val 50000"/>
                  </a:avLst>
                </a:prstGeom>
                <a:gradFill rotWithShape="1">
                  <a:gsLst>
                    <a:gs pos="0">
                      <a:srgbClr val="99CCFF"/>
                    </a:gs>
                    <a:gs pos="50000">
                      <a:srgbClr val="0000FF"/>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838" name="Rectangle 972">
                <a:extLst>
                  <a:ext uri="{FF2B5EF4-FFF2-40B4-BE49-F238E27FC236}">
                    <a16:creationId xmlns:a16="http://schemas.microsoft.com/office/drawing/2014/main" id="{8EE7582C-69AF-4B08-B305-9F9389BE66DD}"/>
                  </a:ext>
                </a:extLst>
              </p:cNvPr>
              <p:cNvSpPr>
                <a:spLocks noChangeArrowheads="1"/>
              </p:cNvSpPr>
              <p:nvPr/>
            </p:nvSpPr>
            <p:spPr bwMode="auto">
              <a:xfrm>
                <a:off x="1106" y="0"/>
                <a:ext cx="70" cy="2285"/>
              </a:xfrm>
              <a:prstGeom prst="rect">
                <a:avLst/>
              </a:prstGeom>
              <a:gradFill rotWithShape="1">
                <a:gsLst>
                  <a:gs pos="0">
                    <a:srgbClr val="DDDDDD"/>
                  </a:gs>
                  <a:gs pos="50000">
                    <a:srgbClr val="333333"/>
                  </a:gs>
                  <a:gs pos="100000">
                    <a:srgbClr val="DDDDDD"/>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39" name="Freeform 973">
                <a:extLst>
                  <a:ext uri="{FF2B5EF4-FFF2-40B4-BE49-F238E27FC236}">
                    <a16:creationId xmlns:a16="http://schemas.microsoft.com/office/drawing/2014/main" id="{6B285B55-A205-487B-8F7A-B3CE7D3AA045}"/>
                  </a:ext>
                </a:extLst>
              </p:cNvPr>
              <p:cNvSpPr>
                <a:spLocks/>
              </p:cNvSpPr>
              <p:nvPr/>
            </p:nvSpPr>
            <p:spPr bwMode="auto">
              <a:xfrm>
                <a:off x="1172" y="578"/>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40" name="Freeform 974">
                <a:extLst>
                  <a:ext uri="{FF2B5EF4-FFF2-40B4-BE49-F238E27FC236}">
                    <a16:creationId xmlns:a16="http://schemas.microsoft.com/office/drawing/2014/main" id="{AAD1F21A-EF12-444A-A361-83608480DCED}"/>
                  </a:ext>
                </a:extLst>
              </p:cNvPr>
              <p:cNvSpPr>
                <a:spLocks/>
              </p:cNvSpPr>
              <p:nvPr/>
            </p:nvSpPr>
            <p:spPr bwMode="auto">
              <a:xfrm>
                <a:off x="1175" y="251"/>
                <a:ext cx="244" cy="240"/>
              </a:xfrm>
              <a:custGeom>
                <a:avLst/>
                <a:gdLst>
                  <a:gd name="T0" fmla="*/ 0 w 304"/>
                  <a:gd name="T1" fmla="*/ 0 h 288"/>
                  <a:gd name="T2" fmla="*/ 11 w 304"/>
                  <a:gd name="T3" fmla="*/ 10 h 288"/>
                  <a:gd name="T4" fmla="*/ 10 w 304"/>
                  <a:gd name="T5" fmla="*/ 18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41" name="Oval 975">
                <a:extLst>
                  <a:ext uri="{FF2B5EF4-FFF2-40B4-BE49-F238E27FC236}">
                    <a16:creationId xmlns:a16="http://schemas.microsoft.com/office/drawing/2014/main" id="{E33DC3E5-D076-475C-92D9-F4CDF01163F4}"/>
                  </a:ext>
                </a:extLst>
              </p:cNvPr>
              <p:cNvSpPr>
                <a:spLocks noChangeArrowheads="1"/>
              </p:cNvSpPr>
              <p:nvPr/>
            </p:nvSpPr>
            <p:spPr bwMode="auto">
              <a:xfrm>
                <a:off x="1375" y="2182"/>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42" name="Freeform 976">
                <a:extLst>
                  <a:ext uri="{FF2B5EF4-FFF2-40B4-BE49-F238E27FC236}">
                    <a16:creationId xmlns:a16="http://schemas.microsoft.com/office/drawing/2014/main" id="{E5526EC2-FDFE-4F11-B915-974FAD6D5AC3}"/>
                  </a:ext>
                </a:extLst>
              </p:cNvPr>
              <p:cNvSpPr>
                <a:spLocks/>
              </p:cNvSpPr>
              <p:nvPr/>
            </p:nvSpPr>
            <p:spPr bwMode="auto">
              <a:xfrm>
                <a:off x="1162" y="2185"/>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43" name="AutoShape 977">
                <a:extLst>
                  <a:ext uri="{FF2B5EF4-FFF2-40B4-BE49-F238E27FC236}">
                    <a16:creationId xmlns:a16="http://schemas.microsoft.com/office/drawing/2014/main" id="{268EEF74-15AC-47A2-810C-F394C5D3E5F2}"/>
                  </a:ext>
                </a:extLst>
              </p:cNvPr>
              <p:cNvSpPr>
                <a:spLocks noChangeArrowheads="1"/>
              </p:cNvSpPr>
              <p:nvPr/>
            </p:nvSpPr>
            <p:spPr bwMode="auto">
              <a:xfrm>
                <a:off x="0" y="2246"/>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44" name="AutoShape 978">
                <a:extLst>
                  <a:ext uri="{FF2B5EF4-FFF2-40B4-BE49-F238E27FC236}">
                    <a16:creationId xmlns:a16="http://schemas.microsoft.com/office/drawing/2014/main" id="{434FC576-B215-4A39-91B9-7D393C3D5343}"/>
                  </a:ext>
                </a:extLst>
              </p:cNvPr>
              <p:cNvSpPr>
                <a:spLocks noChangeArrowheads="1"/>
              </p:cNvSpPr>
              <p:nvPr/>
            </p:nvSpPr>
            <p:spPr bwMode="auto">
              <a:xfrm>
                <a:off x="70" y="2285"/>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45" name="Oval 979">
                <a:extLst>
                  <a:ext uri="{FF2B5EF4-FFF2-40B4-BE49-F238E27FC236}">
                    <a16:creationId xmlns:a16="http://schemas.microsoft.com/office/drawing/2014/main" id="{6561B641-F96F-40F2-B01B-92D8B039AC33}"/>
                  </a:ext>
                </a:extLst>
              </p:cNvPr>
              <p:cNvSpPr>
                <a:spLocks noChangeArrowheads="1"/>
              </p:cNvSpPr>
              <p:nvPr/>
            </p:nvSpPr>
            <p:spPr bwMode="auto">
              <a:xfrm>
                <a:off x="169" y="1953"/>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46" name="Oval 980">
                <a:extLst>
                  <a:ext uri="{FF2B5EF4-FFF2-40B4-BE49-F238E27FC236}">
                    <a16:creationId xmlns:a16="http://schemas.microsoft.com/office/drawing/2014/main" id="{81FEB6EA-CC1F-4BC1-827D-F9535A1A97B0}"/>
                  </a:ext>
                </a:extLst>
              </p:cNvPr>
              <p:cNvSpPr>
                <a:spLocks noChangeArrowheads="1"/>
              </p:cNvSpPr>
              <p:nvPr/>
            </p:nvSpPr>
            <p:spPr bwMode="auto">
              <a:xfrm>
                <a:off x="349" y="1953"/>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endParaRPr>
              </a:p>
            </p:txBody>
          </p:sp>
          <p:sp>
            <p:nvSpPr>
              <p:cNvPr id="23847" name="Oval 981">
                <a:extLst>
                  <a:ext uri="{FF2B5EF4-FFF2-40B4-BE49-F238E27FC236}">
                    <a16:creationId xmlns:a16="http://schemas.microsoft.com/office/drawing/2014/main" id="{18F750A3-B080-464D-B711-26136F560C23}"/>
                  </a:ext>
                </a:extLst>
              </p:cNvPr>
              <p:cNvSpPr>
                <a:spLocks noChangeArrowheads="1"/>
              </p:cNvSpPr>
              <p:nvPr/>
            </p:nvSpPr>
            <p:spPr bwMode="auto">
              <a:xfrm>
                <a:off x="518" y="1953"/>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48" name="Rectangle 982">
                <a:extLst>
                  <a:ext uri="{FF2B5EF4-FFF2-40B4-BE49-F238E27FC236}">
                    <a16:creationId xmlns:a16="http://schemas.microsoft.com/office/drawing/2014/main" id="{F34F026A-2E53-4F32-9495-D59924FCE2FB}"/>
                  </a:ext>
                </a:extLst>
              </p:cNvPr>
              <p:cNvSpPr>
                <a:spLocks noChangeArrowheads="1"/>
              </p:cNvSpPr>
              <p:nvPr/>
            </p:nvSpPr>
            <p:spPr bwMode="auto">
              <a:xfrm>
                <a:off x="927" y="1408"/>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3693" name="Group 983">
              <a:extLst>
                <a:ext uri="{FF2B5EF4-FFF2-40B4-BE49-F238E27FC236}">
                  <a16:creationId xmlns:a16="http://schemas.microsoft.com/office/drawing/2014/main" id="{9E33AD79-99A5-4E27-A107-77F164B7BF83}"/>
                </a:ext>
              </a:extLst>
            </p:cNvPr>
            <p:cNvGrpSpPr>
              <a:grpSpLocks/>
            </p:cNvGrpSpPr>
            <p:nvPr/>
          </p:nvGrpSpPr>
          <p:grpSpPr bwMode="auto">
            <a:xfrm>
              <a:off x="2722562" y="3919538"/>
              <a:ext cx="227012" cy="481013"/>
              <a:chOff x="0" y="0"/>
              <a:chExt cx="1425" cy="2396"/>
            </a:xfrm>
          </p:grpSpPr>
          <p:sp>
            <p:nvSpPr>
              <p:cNvPr id="23793" name="Freeform 984">
                <a:extLst>
                  <a:ext uri="{FF2B5EF4-FFF2-40B4-BE49-F238E27FC236}">
                    <a16:creationId xmlns:a16="http://schemas.microsoft.com/office/drawing/2014/main" id="{FC8EE4A5-FDDA-4135-9973-3679F1662F21}"/>
                  </a:ext>
                </a:extLst>
              </p:cNvPr>
              <p:cNvSpPr>
                <a:spLocks/>
              </p:cNvSpPr>
              <p:nvPr/>
            </p:nvSpPr>
            <p:spPr bwMode="auto">
              <a:xfrm>
                <a:off x="1128" y="4"/>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94" name="Rectangle 985">
                <a:extLst>
                  <a:ext uri="{FF2B5EF4-FFF2-40B4-BE49-F238E27FC236}">
                    <a16:creationId xmlns:a16="http://schemas.microsoft.com/office/drawing/2014/main" id="{22552799-EF97-4EE5-9D7B-98706F67AE76}"/>
                  </a:ext>
                </a:extLst>
              </p:cNvPr>
              <p:cNvSpPr>
                <a:spLocks noChangeArrowheads="1"/>
              </p:cNvSpPr>
              <p:nvPr/>
            </p:nvSpPr>
            <p:spPr bwMode="auto">
              <a:xfrm>
                <a:off x="70" y="0"/>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95" name="Freeform 986">
                <a:extLst>
                  <a:ext uri="{FF2B5EF4-FFF2-40B4-BE49-F238E27FC236}">
                    <a16:creationId xmlns:a16="http://schemas.microsoft.com/office/drawing/2014/main" id="{5C419247-09B0-45DB-B890-30371E3F9BCA}"/>
                  </a:ext>
                </a:extLst>
              </p:cNvPr>
              <p:cNvSpPr>
                <a:spLocks/>
              </p:cNvSpPr>
              <p:nvPr/>
            </p:nvSpPr>
            <p:spPr bwMode="auto">
              <a:xfrm>
                <a:off x="1181" y="141"/>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96" name="Freeform 987">
                <a:extLst>
                  <a:ext uri="{FF2B5EF4-FFF2-40B4-BE49-F238E27FC236}">
                    <a16:creationId xmlns:a16="http://schemas.microsoft.com/office/drawing/2014/main" id="{19B9489C-AC30-4218-889F-D87D2C670A73}"/>
                  </a:ext>
                </a:extLst>
              </p:cNvPr>
              <p:cNvSpPr>
                <a:spLocks/>
              </p:cNvSpPr>
              <p:nvPr/>
            </p:nvSpPr>
            <p:spPr bwMode="auto">
              <a:xfrm>
                <a:off x="1144" y="1211"/>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97" name="Rectangle 988">
                <a:extLst>
                  <a:ext uri="{FF2B5EF4-FFF2-40B4-BE49-F238E27FC236}">
                    <a16:creationId xmlns:a16="http://schemas.microsoft.com/office/drawing/2014/main" id="{442478A5-B2B7-437B-824E-9AE3BE20E241}"/>
                  </a:ext>
                </a:extLst>
              </p:cNvPr>
              <p:cNvSpPr>
                <a:spLocks noChangeArrowheads="1"/>
              </p:cNvSpPr>
              <p:nvPr/>
            </p:nvSpPr>
            <p:spPr bwMode="auto">
              <a:xfrm>
                <a:off x="70" y="261"/>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3798" name="Group 989">
                <a:extLst>
                  <a:ext uri="{FF2B5EF4-FFF2-40B4-BE49-F238E27FC236}">
                    <a16:creationId xmlns:a16="http://schemas.microsoft.com/office/drawing/2014/main" id="{097F90C0-7CCB-40EB-8E4F-60BB77D1B412}"/>
                  </a:ext>
                </a:extLst>
              </p:cNvPr>
              <p:cNvGrpSpPr>
                <a:grpSpLocks/>
              </p:cNvGrpSpPr>
              <p:nvPr/>
            </p:nvGrpSpPr>
            <p:grpSpPr bwMode="auto">
              <a:xfrm>
                <a:off x="609" y="239"/>
                <a:ext cx="581" cy="145"/>
                <a:chOff x="0" y="0"/>
                <a:chExt cx="725" cy="139"/>
              </a:xfrm>
            </p:grpSpPr>
            <p:sp>
              <p:nvSpPr>
                <p:cNvPr id="23823" name="AutoShape 990">
                  <a:extLst>
                    <a:ext uri="{FF2B5EF4-FFF2-40B4-BE49-F238E27FC236}">
                      <a16:creationId xmlns:a16="http://schemas.microsoft.com/office/drawing/2014/main" id="{985AF674-E44F-4319-AB0B-E86BE679A4A1}"/>
                    </a:ext>
                  </a:extLst>
                </p:cNvPr>
                <p:cNvSpPr>
                  <a:spLocks noChangeArrowheads="1"/>
                </p:cNvSpPr>
                <p:nvPr/>
              </p:nvSpPr>
              <p:spPr bwMode="auto">
                <a:xfrm>
                  <a:off x="-1" y="-2"/>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24" name="AutoShape 991">
                  <a:extLst>
                    <a:ext uri="{FF2B5EF4-FFF2-40B4-BE49-F238E27FC236}">
                      <a16:creationId xmlns:a16="http://schemas.microsoft.com/office/drawing/2014/main" id="{82A58872-E283-4174-95AA-7B8284C1B06F}"/>
                    </a:ext>
                  </a:extLst>
                </p:cNvPr>
                <p:cNvSpPr>
                  <a:spLocks noChangeArrowheads="1"/>
                </p:cNvSpPr>
                <p:nvPr/>
              </p:nvSpPr>
              <p:spPr bwMode="auto">
                <a:xfrm>
                  <a:off x="11" y="13"/>
                  <a:ext cx="696" cy="114"/>
                </a:xfrm>
                <a:prstGeom prst="roundRect">
                  <a:avLst>
                    <a:gd name="adj" fmla="val 50000"/>
                  </a:avLst>
                </a:prstGeom>
                <a:gradFill rotWithShape="1">
                  <a:gsLst>
                    <a:gs pos="0">
                      <a:srgbClr val="99CCFF"/>
                    </a:gs>
                    <a:gs pos="50000">
                      <a:srgbClr val="0000FF"/>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799" name="Rectangle 992">
                <a:extLst>
                  <a:ext uri="{FF2B5EF4-FFF2-40B4-BE49-F238E27FC236}">
                    <a16:creationId xmlns:a16="http://schemas.microsoft.com/office/drawing/2014/main" id="{5A885663-E3C3-4108-AA12-2DFC0CE444AE}"/>
                  </a:ext>
                </a:extLst>
              </p:cNvPr>
              <p:cNvSpPr>
                <a:spLocks noChangeArrowheads="1"/>
              </p:cNvSpPr>
              <p:nvPr/>
            </p:nvSpPr>
            <p:spPr bwMode="auto">
              <a:xfrm>
                <a:off x="80" y="593"/>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3800" name="Group 993">
                <a:extLst>
                  <a:ext uri="{FF2B5EF4-FFF2-40B4-BE49-F238E27FC236}">
                    <a16:creationId xmlns:a16="http://schemas.microsoft.com/office/drawing/2014/main" id="{D5992C05-145D-49D8-99AF-F2B0C20566E1}"/>
                  </a:ext>
                </a:extLst>
              </p:cNvPr>
              <p:cNvGrpSpPr>
                <a:grpSpLocks/>
              </p:cNvGrpSpPr>
              <p:nvPr/>
            </p:nvGrpSpPr>
            <p:grpSpPr bwMode="auto">
              <a:xfrm>
                <a:off x="607" y="565"/>
                <a:ext cx="581" cy="134"/>
                <a:chOff x="0" y="0"/>
                <a:chExt cx="725" cy="139"/>
              </a:xfrm>
            </p:grpSpPr>
            <p:sp>
              <p:nvSpPr>
                <p:cNvPr id="23821" name="AutoShape 994">
                  <a:extLst>
                    <a:ext uri="{FF2B5EF4-FFF2-40B4-BE49-F238E27FC236}">
                      <a16:creationId xmlns:a16="http://schemas.microsoft.com/office/drawing/2014/main" id="{6CC747AF-4C9D-4659-8BF6-9F2D7205F588}"/>
                    </a:ext>
                  </a:extLst>
                </p:cNvPr>
                <p:cNvSpPr>
                  <a:spLocks noChangeArrowheads="1"/>
                </p:cNvSpPr>
                <p:nvPr/>
              </p:nvSpPr>
              <p:spPr bwMode="auto">
                <a:xfrm>
                  <a:off x="1" y="-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22" name="AutoShape 995">
                  <a:extLst>
                    <a:ext uri="{FF2B5EF4-FFF2-40B4-BE49-F238E27FC236}">
                      <a16:creationId xmlns:a16="http://schemas.microsoft.com/office/drawing/2014/main" id="{5E210013-ABEC-414A-B6E4-5767C4FA0C24}"/>
                    </a:ext>
                  </a:extLst>
                </p:cNvPr>
                <p:cNvSpPr>
                  <a:spLocks noChangeArrowheads="1"/>
                </p:cNvSpPr>
                <p:nvPr/>
              </p:nvSpPr>
              <p:spPr bwMode="auto">
                <a:xfrm>
                  <a:off x="14" y="13"/>
                  <a:ext cx="696" cy="107"/>
                </a:xfrm>
                <a:prstGeom prst="roundRect">
                  <a:avLst>
                    <a:gd name="adj" fmla="val 50000"/>
                  </a:avLst>
                </a:prstGeom>
                <a:gradFill rotWithShape="1">
                  <a:gsLst>
                    <a:gs pos="0">
                      <a:srgbClr val="99CCFF"/>
                    </a:gs>
                    <a:gs pos="50000">
                      <a:srgbClr val="0000FF"/>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801" name="Rectangle 996">
                <a:extLst>
                  <a:ext uri="{FF2B5EF4-FFF2-40B4-BE49-F238E27FC236}">
                    <a16:creationId xmlns:a16="http://schemas.microsoft.com/office/drawing/2014/main" id="{F8D33E19-2B6C-4BDC-BBC0-CB0175B011B8}"/>
                  </a:ext>
                </a:extLst>
              </p:cNvPr>
              <p:cNvSpPr>
                <a:spLocks noChangeArrowheads="1"/>
              </p:cNvSpPr>
              <p:nvPr/>
            </p:nvSpPr>
            <p:spPr bwMode="auto">
              <a:xfrm>
                <a:off x="80" y="92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02" name="Rectangle 997">
                <a:extLst>
                  <a:ext uri="{FF2B5EF4-FFF2-40B4-BE49-F238E27FC236}">
                    <a16:creationId xmlns:a16="http://schemas.microsoft.com/office/drawing/2014/main" id="{8D821F5B-75A0-4124-8AA7-8C62835E417B}"/>
                  </a:ext>
                </a:extLst>
              </p:cNvPr>
              <p:cNvSpPr>
                <a:spLocks noChangeArrowheads="1"/>
              </p:cNvSpPr>
              <p:nvPr/>
            </p:nvSpPr>
            <p:spPr bwMode="auto">
              <a:xfrm>
                <a:off x="90" y="1226"/>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3803" name="Group 998">
                <a:extLst>
                  <a:ext uri="{FF2B5EF4-FFF2-40B4-BE49-F238E27FC236}">
                    <a16:creationId xmlns:a16="http://schemas.microsoft.com/office/drawing/2014/main" id="{21032CB8-2D4C-4C34-97F5-3ABAF3470D73}"/>
                  </a:ext>
                </a:extLst>
              </p:cNvPr>
              <p:cNvGrpSpPr>
                <a:grpSpLocks/>
              </p:cNvGrpSpPr>
              <p:nvPr/>
            </p:nvGrpSpPr>
            <p:grpSpPr bwMode="auto">
              <a:xfrm>
                <a:off x="595" y="1198"/>
                <a:ext cx="582" cy="151"/>
                <a:chOff x="0" y="0"/>
                <a:chExt cx="725" cy="139"/>
              </a:xfrm>
            </p:grpSpPr>
            <p:sp>
              <p:nvSpPr>
                <p:cNvPr id="23819" name="AutoShape 999">
                  <a:extLst>
                    <a:ext uri="{FF2B5EF4-FFF2-40B4-BE49-F238E27FC236}">
                      <a16:creationId xmlns:a16="http://schemas.microsoft.com/office/drawing/2014/main" id="{70F6F51B-A287-432A-9C4D-69E07F8E11EA}"/>
                    </a:ext>
                  </a:extLst>
                </p:cNvPr>
                <p:cNvSpPr>
                  <a:spLocks noChangeArrowheads="1"/>
                </p:cNvSpPr>
                <p:nvPr/>
              </p:nvSpPr>
              <p:spPr bwMode="auto">
                <a:xfrm>
                  <a:off x="4" y="18"/>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20" name="AutoShape 1000">
                  <a:extLst>
                    <a:ext uri="{FF2B5EF4-FFF2-40B4-BE49-F238E27FC236}">
                      <a16:creationId xmlns:a16="http://schemas.microsoft.com/office/drawing/2014/main" id="{9CFF4FD7-90B7-4265-9A60-D8A6A0A18B5D}"/>
                    </a:ext>
                  </a:extLst>
                </p:cNvPr>
                <p:cNvSpPr>
                  <a:spLocks noChangeArrowheads="1"/>
                </p:cNvSpPr>
                <p:nvPr/>
              </p:nvSpPr>
              <p:spPr bwMode="auto">
                <a:xfrm>
                  <a:off x="16" y="18"/>
                  <a:ext cx="695" cy="109"/>
                </a:xfrm>
                <a:prstGeom prst="roundRect">
                  <a:avLst>
                    <a:gd name="adj" fmla="val 50000"/>
                  </a:avLst>
                </a:prstGeom>
                <a:gradFill rotWithShape="1">
                  <a:gsLst>
                    <a:gs pos="0">
                      <a:srgbClr val="99CCFF"/>
                    </a:gs>
                    <a:gs pos="50000">
                      <a:srgbClr val="0000FF"/>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804" name="Freeform 1001">
                <a:extLst>
                  <a:ext uri="{FF2B5EF4-FFF2-40B4-BE49-F238E27FC236}">
                    <a16:creationId xmlns:a16="http://schemas.microsoft.com/office/drawing/2014/main" id="{91BDBBDF-9191-49EC-ADE9-DAED9CACADA2}"/>
                  </a:ext>
                </a:extLst>
              </p:cNvPr>
              <p:cNvSpPr>
                <a:spLocks/>
              </p:cNvSpPr>
              <p:nvPr/>
            </p:nvSpPr>
            <p:spPr bwMode="auto">
              <a:xfrm>
                <a:off x="1148" y="925"/>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3805" name="Group 1002">
                <a:extLst>
                  <a:ext uri="{FF2B5EF4-FFF2-40B4-BE49-F238E27FC236}">
                    <a16:creationId xmlns:a16="http://schemas.microsoft.com/office/drawing/2014/main" id="{3961AD01-C966-4BEA-A27B-5C2035FBCCBC}"/>
                  </a:ext>
                </a:extLst>
              </p:cNvPr>
              <p:cNvGrpSpPr>
                <a:grpSpLocks/>
              </p:cNvGrpSpPr>
              <p:nvPr/>
            </p:nvGrpSpPr>
            <p:grpSpPr bwMode="auto">
              <a:xfrm>
                <a:off x="599" y="898"/>
                <a:ext cx="582" cy="139"/>
                <a:chOff x="0" y="0"/>
                <a:chExt cx="725" cy="139"/>
              </a:xfrm>
            </p:grpSpPr>
            <p:sp>
              <p:nvSpPr>
                <p:cNvPr id="23817" name="AutoShape 1003">
                  <a:extLst>
                    <a:ext uri="{FF2B5EF4-FFF2-40B4-BE49-F238E27FC236}">
                      <a16:creationId xmlns:a16="http://schemas.microsoft.com/office/drawing/2014/main" id="{B74167E3-5A88-428F-84B6-7E33A8350900}"/>
                    </a:ext>
                  </a:extLst>
                </p:cNvPr>
                <p:cNvSpPr>
                  <a:spLocks noChangeArrowheads="1"/>
                </p:cNvSpPr>
                <p:nvPr/>
              </p:nvSpPr>
              <p:spPr bwMode="auto">
                <a:xfrm>
                  <a:off x="-1" y="3"/>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18" name="AutoShape 1004">
                  <a:extLst>
                    <a:ext uri="{FF2B5EF4-FFF2-40B4-BE49-F238E27FC236}">
                      <a16:creationId xmlns:a16="http://schemas.microsoft.com/office/drawing/2014/main" id="{010113DC-597F-4597-A03B-BF69C30189D6}"/>
                    </a:ext>
                  </a:extLst>
                </p:cNvPr>
                <p:cNvSpPr>
                  <a:spLocks noChangeArrowheads="1"/>
                </p:cNvSpPr>
                <p:nvPr/>
              </p:nvSpPr>
              <p:spPr bwMode="auto">
                <a:xfrm>
                  <a:off x="11" y="19"/>
                  <a:ext cx="720" cy="103"/>
                </a:xfrm>
                <a:prstGeom prst="roundRect">
                  <a:avLst>
                    <a:gd name="adj" fmla="val 50000"/>
                  </a:avLst>
                </a:prstGeom>
                <a:gradFill rotWithShape="1">
                  <a:gsLst>
                    <a:gs pos="0">
                      <a:srgbClr val="99CCFF"/>
                    </a:gs>
                    <a:gs pos="50000">
                      <a:srgbClr val="0000FF"/>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806" name="Rectangle 1005">
                <a:extLst>
                  <a:ext uri="{FF2B5EF4-FFF2-40B4-BE49-F238E27FC236}">
                    <a16:creationId xmlns:a16="http://schemas.microsoft.com/office/drawing/2014/main" id="{CD178AEC-A25B-4D3D-878D-E148335B3BED}"/>
                  </a:ext>
                </a:extLst>
              </p:cNvPr>
              <p:cNvSpPr>
                <a:spLocks noChangeArrowheads="1"/>
              </p:cNvSpPr>
              <p:nvPr/>
            </p:nvSpPr>
            <p:spPr bwMode="auto">
              <a:xfrm>
                <a:off x="1106" y="0"/>
                <a:ext cx="70" cy="2285"/>
              </a:xfrm>
              <a:prstGeom prst="rect">
                <a:avLst/>
              </a:prstGeom>
              <a:gradFill rotWithShape="1">
                <a:gsLst>
                  <a:gs pos="0">
                    <a:srgbClr val="DDDDDD"/>
                  </a:gs>
                  <a:gs pos="50000">
                    <a:srgbClr val="333333"/>
                  </a:gs>
                  <a:gs pos="100000">
                    <a:srgbClr val="DDDDDD"/>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07" name="Freeform 1006">
                <a:extLst>
                  <a:ext uri="{FF2B5EF4-FFF2-40B4-BE49-F238E27FC236}">
                    <a16:creationId xmlns:a16="http://schemas.microsoft.com/office/drawing/2014/main" id="{35AC2DEC-2763-4491-9C4F-53BEB328097E}"/>
                  </a:ext>
                </a:extLst>
              </p:cNvPr>
              <p:cNvSpPr>
                <a:spLocks/>
              </p:cNvSpPr>
              <p:nvPr/>
            </p:nvSpPr>
            <p:spPr bwMode="auto">
              <a:xfrm>
                <a:off x="1172" y="578"/>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08" name="Freeform 1007">
                <a:extLst>
                  <a:ext uri="{FF2B5EF4-FFF2-40B4-BE49-F238E27FC236}">
                    <a16:creationId xmlns:a16="http://schemas.microsoft.com/office/drawing/2014/main" id="{3903A296-1FED-4DF2-BF99-9F5341FE7F05}"/>
                  </a:ext>
                </a:extLst>
              </p:cNvPr>
              <p:cNvSpPr>
                <a:spLocks/>
              </p:cNvSpPr>
              <p:nvPr/>
            </p:nvSpPr>
            <p:spPr bwMode="auto">
              <a:xfrm>
                <a:off x="1175" y="251"/>
                <a:ext cx="244" cy="240"/>
              </a:xfrm>
              <a:custGeom>
                <a:avLst/>
                <a:gdLst>
                  <a:gd name="T0" fmla="*/ 0 w 304"/>
                  <a:gd name="T1" fmla="*/ 0 h 288"/>
                  <a:gd name="T2" fmla="*/ 11 w 304"/>
                  <a:gd name="T3" fmla="*/ 10 h 288"/>
                  <a:gd name="T4" fmla="*/ 10 w 304"/>
                  <a:gd name="T5" fmla="*/ 18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09" name="Oval 1008">
                <a:extLst>
                  <a:ext uri="{FF2B5EF4-FFF2-40B4-BE49-F238E27FC236}">
                    <a16:creationId xmlns:a16="http://schemas.microsoft.com/office/drawing/2014/main" id="{8E5CBEB0-6A4D-47B2-8665-DAFC28891AA3}"/>
                  </a:ext>
                </a:extLst>
              </p:cNvPr>
              <p:cNvSpPr>
                <a:spLocks noChangeArrowheads="1"/>
              </p:cNvSpPr>
              <p:nvPr/>
            </p:nvSpPr>
            <p:spPr bwMode="auto">
              <a:xfrm>
                <a:off x="1375" y="2182"/>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10" name="Freeform 1009">
                <a:extLst>
                  <a:ext uri="{FF2B5EF4-FFF2-40B4-BE49-F238E27FC236}">
                    <a16:creationId xmlns:a16="http://schemas.microsoft.com/office/drawing/2014/main" id="{6933F1F7-63F5-4E10-8C07-78090710612E}"/>
                  </a:ext>
                </a:extLst>
              </p:cNvPr>
              <p:cNvSpPr>
                <a:spLocks/>
              </p:cNvSpPr>
              <p:nvPr/>
            </p:nvSpPr>
            <p:spPr bwMode="auto">
              <a:xfrm>
                <a:off x="1162" y="2185"/>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11" name="AutoShape 1010">
                <a:extLst>
                  <a:ext uri="{FF2B5EF4-FFF2-40B4-BE49-F238E27FC236}">
                    <a16:creationId xmlns:a16="http://schemas.microsoft.com/office/drawing/2014/main" id="{A5D91D80-F859-4356-8978-F8C0B0B92613}"/>
                  </a:ext>
                </a:extLst>
              </p:cNvPr>
              <p:cNvSpPr>
                <a:spLocks noChangeArrowheads="1"/>
              </p:cNvSpPr>
              <p:nvPr/>
            </p:nvSpPr>
            <p:spPr bwMode="auto">
              <a:xfrm>
                <a:off x="0" y="2246"/>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12" name="AutoShape 1011">
                <a:extLst>
                  <a:ext uri="{FF2B5EF4-FFF2-40B4-BE49-F238E27FC236}">
                    <a16:creationId xmlns:a16="http://schemas.microsoft.com/office/drawing/2014/main" id="{BA7F9C4B-257E-46DD-8109-CA109B62A8E1}"/>
                  </a:ext>
                </a:extLst>
              </p:cNvPr>
              <p:cNvSpPr>
                <a:spLocks noChangeArrowheads="1"/>
              </p:cNvSpPr>
              <p:nvPr/>
            </p:nvSpPr>
            <p:spPr bwMode="auto">
              <a:xfrm>
                <a:off x="70" y="2285"/>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13" name="Oval 1012">
                <a:extLst>
                  <a:ext uri="{FF2B5EF4-FFF2-40B4-BE49-F238E27FC236}">
                    <a16:creationId xmlns:a16="http://schemas.microsoft.com/office/drawing/2014/main" id="{09FD043A-B64C-43CF-ABD6-36915AC5C9AE}"/>
                  </a:ext>
                </a:extLst>
              </p:cNvPr>
              <p:cNvSpPr>
                <a:spLocks noChangeArrowheads="1"/>
              </p:cNvSpPr>
              <p:nvPr/>
            </p:nvSpPr>
            <p:spPr bwMode="auto">
              <a:xfrm>
                <a:off x="169" y="1953"/>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14" name="Oval 1013">
                <a:extLst>
                  <a:ext uri="{FF2B5EF4-FFF2-40B4-BE49-F238E27FC236}">
                    <a16:creationId xmlns:a16="http://schemas.microsoft.com/office/drawing/2014/main" id="{CB3B4925-C66D-4BE2-AFAC-FCE5BECCE17C}"/>
                  </a:ext>
                </a:extLst>
              </p:cNvPr>
              <p:cNvSpPr>
                <a:spLocks noChangeArrowheads="1"/>
              </p:cNvSpPr>
              <p:nvPr/>
            </p:nvSpPr>
            <p:spPr bwMode="auto">
              <a:xfrm>
                <a:off x="349" y="1953"/>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endParaRPr>
              </a:p>
            </p:txBody>
          </p:sp>
          <p:sp>
            <p:nvSpPr>
              <p:cNvPr id="23815" name="Oval 1014">
                <a:extLst>
                  <a:ext uri="{FF2B5EF4-FFF2-40B4-BE49-F238E27FC236}">
                    <a16:creationId xmlns:a16="http://schemas.microsoft.com/office/drawing/2014/main" id="{3F809169-90AF-413C-88EE-7D4A3829440B}"/>
                  </a:ext>
                </a:extLst>
              </p:cNvPr>
              <p:cNvSpPr>
                <a:spLocks noChangeArrowheads="1"/>
              </p:cNvSpPr>
              <p:nvPr/>
            </p:nvSpPr>
            <p:spPr bwMode="auto">
              <a:xfrm>
                <a:off x="518" y="1953"/>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816" name="Rectangle 1015">
                <a:extLst>
                  <a:ext uri="{FF2B5EF4-FFF2-40B4-BE49-F238E27FC236}">
                    <a16:creationId xmlns:a16="http://schemas.microsoft.com/office/drawing/2014/main" id="{025B100B-387B-4145-927B-F9F4A9053399}"/>
                  </a:ext>
                </a:extLst>
              </p:cNvPr>
              <p:cNvSpPr>
                <a:spLocks noChangeArrowheads="1"/>
              </p:cNvSpPr>
              <p:nvPr/>
            </p:nvSpPr>
            <p:spPr bwMode="auto">
              <a:xfrm>
                <a:off x="927" y="1408"/>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3694" name="Group 1016">
              <a:extLst>
                <a:ext uri="{FF2B5EF4-FFF2-40B4-BE49-F238E27FC236}">
                  <a16:creationId xmlns:a16="http://schemas.microsoft.com/office/drawing/2014/main" id="{AE97B2B8-EFEF-40E4-B34A-92D83536AAFF}"/>
                </a:ext>
              </a:extLst>
            </p:cNvPr>
            <p:cNvGrpSpPr>
              <a:grpSpLocks/>
            </p:cNvGrpSpPr>
            <p:nvPr/>
          </p:nvGrpSpPr>
          <p:grpSpPr bwMode="auto">
            <a:xfrm>
              <a:off x="100012" y="658813"/>
              <a:ext cx="534987" cy="407988"/>
              <a:chOff x="0" y="0"/>
              <a:chExt cx="2747" cy="2591"/>
            </a:xfrm>
          </p:grpSpPr>
          <p:pic>
            <p:nvPicPr>
              <p:cNvPr id="23770" name="Picture 1017" descr="antenna_stylized">
                <a:extLst>
                  <a:ext uri="{FF2B5EF4-FFF2-40B4-BE49-F238E27FC236}">
                    <a16:creationId xmlns:a16="http://schemas.microsoft.com/office/drawing/2014/main" id="{6A1D0F30-A868-4488-B2A3-47C29AF38F2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71" name="Picture 1018" descr="laptop_keyboard">
                <a:extLst>
                  <a:ext uri="{FF2B5EF4-FFF2-40B4-BE49-F238E27FC236}">
                    <a16:creationId xmlns:a16="http://schemas.microsoft.com/office/drawing/2014/main" id="{DF7D4B18-C0B0-4671-8FE6-34EFCA07673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5" flipH="1">
                <a:off x="132" y="1578"/>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72" name="Freeform 1019">
                <a:extLst>
                  <a:ext uri="{FF2B5EF4-FFF2-40B4-BE49-F238E27FC236}">
                    <a16:creationId xmlns:a16="http://schemas.microsoft.com/office/drawing/2014/main" id="{A7192590-581E-45DA-9557-F38FB40CD648}"/>
                  </a:ext>
                </a:extLst>
              </p:cNvPr>
              <p:cNvSpPr>
                <a:spLocks/>
              </p:cNvSpPr>
              <p:nvPr/>
            </p:nvSpPr>
            <p:spPr bwMode="auto">
              <a:xfrm>
                <a:off x="876" y="595"/>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23773" name="Picture 1020" descr="screen">
                <a:extLst>
                  <a:ext uri="{FF2B5EF4-FFF2-40B4-BE49-F238E27FC236}">
                    <a16:creationId xmlns:a16="http://schemas.microsoft.com/office/drawing/2014/main" id="{B0ADCA1A-9E08-4058-8008-76C91CAA36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5" y="629"/>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74" name="Freeform 1021">
                <a:extLst>
                  <a:ext uri="{FF2B5EF4-FFF2-40B4-BE49-F238E27FC236}">
                    <a16:creationId xmlns:a16="http://schemas.microsoft.com/office/drawing/2014/main" id="{2E801526-4999-455B-9B12-8CEE2556C96F}"/>
                  </a:ext>
                </a:extLst>
              </p:cNvPr>
              <p:cNvSpPr>
                <a:spLocks/>
              </p:cNvSpPr>
              <p:nvPr/>
            </p:nvSpPr>
            <p:spPr bwMode="auto">
              <a:xfrm>
                <a:off x="1205" y="556"/>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75" name="Freeform 1022">
                <a:extLst>
                  <a:ext uri="{FF2B5EF4-FFF2-40B4-BE49-F238E27FC236}">
                    <a16:creationId xmlns:a16="http://schemas.microsoft.com/office/drawing/2014/main" id="{C3BFDF8E-BEDD-47DD-81B9-75E064C10C43}"/>
                  </a:ext>
                </a:extLst>
              </p:cNvPr>
              <p:cNvSpPr>
                <a:spLocks/>
              </p:cNvSpPr>
              <p:nvPr/>
            </p:nvSpPr>
            <p:spPr bwMode="auto">
              <a:xfrm>
                <a:off x="860" y="554"/>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76" name="Freeform 1023">
                <a:extLst>
                  <a:ext uri="{FF2B5EF4-FFF2-40B4-BE49-F238E27FC236}">
                    <a16:creationId xmlns:a16="http://schemas.microsoft.com/office/drawing/2014/main" id="{E761A011-8D56-4497-861E-DE3E7AC7492F}"/>
                  </a:ext>
                </a:extLst>
              </p:cNvPr>
              <p:cNvSpPr>
                <a:spLocks/>
              </p:cNvSpPr>
              <p:nvPr/>
            </p:nvSpPr>
            <p:spPr bwMode="auto">
              <a:xfrm>
                <a:off x="2267" y="737"/>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77" name="Freeform 1024">
                <a:extLst>
                  <a:ext uri="{FF2B5EF4-FFF2-40B4-BE49-F238E27FC236}">
                    <a16:creationId xmlns:a16="http://schemas.microsoft.com/office/drawing/2014/main" id="{D93A0991-74A9-4164-BA68-E5B95BC851F6}"/>
                  </a:ext>
                </a:extLst>
              </p:cNvPr>
              <p:cNvSpPr>
                <a:spLocks/>
              </p:cNvSpPr>
              <p:nvPr/>
            </p:nvSpPr>
            <p:spPr bwMode="auto">
              <a:xfrm>
                <a:off x="855" y="1526"/>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78" name="Freeform 1025">
                <a:extLst>
                  <a:ext uri="{FF2B5EF4-FFF2-40B4-BE49-F238E27FC236}">
                    <a16:creationId xmlns:a16="http://schemas.microsoft.com/office/drawing/2014/main" id="{072D949D-D4CA-448C-9446-C8C6B1B5F022}"/>
                  </a:ext>
                </a:extLst>
              </p:cNvPr>
              <p:cNvSpPr>
                <a:spLocks/>
              </p:cNvSpPr>
              <p:nvPr/>
            </p:nvSpPr>
            <p:spPr bwMode="auto">
              <a:xfrm>
                <a:off x="2318" y="747"/>
                <a:ext cx="429" cy="1187"/>
              </a:xfrm>
              <a:custGeom>
                <a:avLst/>
                <a:gdLst>
                  <a:gd name="T0" fmla="*/ 1 w 637"/>
                  <a:gd name="T1" fmla="*/ 0 h 1659"/>
                  <a:gd name="T2" fmla="*/ 1 w 637"/>
                  <a:gd name="T3" fmla="*/ 0 h 1659"/>
                  <a:gd name="T4" fmla="*/ 1 w 637"/>
                  <a:gd name="T5" fmla="*/ 11 h 1659"/>
                  <a:gd name="T6" fmla="*/ 0 w 637"/>
                  <a:gd name="T7" fmla="*/ 1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79" name="Freeform 1026">
                <a:extLst>
                  <a:ext uri="{FF2B5EF4-FFF2-40B4-BE49-F238E27FC236}">
                    <a16:creationId xmlns:a16="http://schemas.microsoft.com/office/drawing/2014/main" id="{7505EAA9-157F-4C23-AEB2-2F384F9F8039}"/>
                  </a:ext>
                </a:extLst>
              </p:cNvPr>
              <p:cNvSpPr>
                <a:spLocks/>
              </p:cNvSpPr>
              <p:nvPr/>
            </p:nvSpPr>
            <p:spPr bwMode="auto">
              <a:xfrm>
                <a:off x="857" y="1579"/>
                <a:ext cx="1494" cy="394"/>
              </a:xfrm>
              <a:custGeom>
                <a:avLst/>
                <a:gdLst>
                  <a:gd name="T0" fmla="*/ 0 w 2216"/>
                  <a:gd name="T1" fmla="*/ 0 h 550"/>
                  <a:gd name="T2" fmla="*/ 1 w 2216"/>
                  <a:gd name="T3" fmla="*/ 1 h 550"/>
                  <a:gd name="T4" fmla="*/ 6 w 2216"/>
                  <a:gd name="T5" fmla="*/ 4 h 550"/>
                  <a:gd name="T6" fmla="*/ 6 w 2216"/>
                  <a:gd name="T7" fmla="*/ 3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3780" name="Group 1027">
                <a:extLst>
                  <a:ext uri="{FF2B5EF4-FFF2-40B4-BE49-F238E27FC236}">
                    <a16:creationId xmlns:a16="http://schemas.microsoft.com/office/drawing/2014/main" id="{29FBD02A-4BF7-4F5E-B458-250D76769C15}"/>
                  </a:ext>
                </a:extLst>
              </p:cNvPr>
              <p:cNvGrpSpPr>
                <a:grpSpLocks/>
              </p:cNvGrpSpPr>
              <p:nvPr/>
            </p:nvGrpSpPr>
            <p:grpSpPr bwMode="auto">
              <a:xfrm>
                <a:off x="832" y="2000"/>
                <a:ext cx="507" cy="234"/>
                <a:chOff x="0" y="0"/>
                <a:chExt cx="752" cy="327"/>
              </a:xfrm>
            </p:grpSpPr>
            <p:sp>
              <p:nvSpPr>
                <p:cNvPr id="23787" name="Freeform 1028">
                  <a:extLst>
                    <a:ext uri="{FF2B5EF4-FFF2-40B4-BE49-F238E27FC236}">
                      <a16:creationId xmlns:a16="http://schemas.microsoft.com/office/drawing/2014/main" id="{F9E36354-DBCA-4E4B-80FB-9E2531DE14BB}"/>
                    </a:ext>
                  </a:extLst>
                </p:cNvPr>
                <p:cNvSpPr>
                  <a:spLocks/>
                </p:cNvSpPr>
                <p:nvPr/>
              </p:nvSpPr>
              <p:spPr bwMode="auto">
                <a:xfrm>
                  <a:off x="0" y="0"/>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88" name="Freeform 1029">
                  <a:extLst>
                    <a:ext uri="{FF2B5EF4-FFF2-40B4-BE49-F238E27FC236}">
                      <a16:creationId xmlns:a16="http://schemas.microsoft.com/office/drawing/2014/main" id="{777C9EFA-1060-43BB-AFB6-F9054BDF3479}"/>
                    </a:ext>
                  </a:extLst>
                </p:cNvPr>
                <p:cNvSpPr>
                  <a:spLocks/>
                </p:cNvSpPr>
                <p:nvPr/>
              </p:nvSpPr>
              <p:spPr bwMode="auto">
                <a:xfrm>
                  <a:off x="14" y="7"/>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89" name="Freeform 1030">
                  <a:extLst>
                    <a:ext uri="{FF2B5EF4-FFF2-40B4-BE49-F238E27FC236}">
                      <a16:creationId xmlns:a16="http://schemas.microsoft.com/office/drawing/2014/main" id="{C4A19CFA-A7C7-4827-9D98-FFEB95ED9212}"/>
                    </a:ext>
                  </a:extLst>
                </p:cNvPr>
                <p:cNvSpPr>
                  <a:spLocks/>
                </p:cNvSpPr>
                <p:nvPr/>
              </p:nvSpPr>
              <p:spPr bwMode="auto">
                <a:xfrm>
                  <a:off x="68" y="128"/>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90" name="Freeform 1031">
                  <a:extLst>
                    <a:ext uri="{FF2B5EF4-FFF2-40B4-BE49-F238E27FC236}">
                      <a16:creationId xmlns:a16="http://schemas.microsoft.com/office/drawing/2014/main" id="{9F31B71D-8812-4365-87E7-4E35087FCE2C}"/>
                    </a:ext>
                  </a:extLst>
                </p:cNvPr>
                <p:cNvSpPr>
                  <a:spLocks/>
                </p:cNvSpPr>
                <p:nvPr/>
              </p:nvSpPr>
              <p:spPr bwMode="auto">
                <a:xfrm>
                  <a:off x="59" y="174"/>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91" name="Freeform 1032">
                  <a:extLst>
                    <a:ext uri="{FF2B5EF4-FFF2-40B4-BE49-F238E27FC236}">
                      <a16:creationId xmlns:a16="http://schemas.microsoft.com/office/drawing/2014/main" id="{F164E5B3-C9D3-454E-A691-9AE7B73E0EA4}"/>
                    </a:ext>
                  </a:extLst>
                </p:cNvPr>
                <p:cNvSpPr>
                  <a:spLocks/>
                </p:cNvSpPr>
                <p:nvPr/>
              </p:nvSpPr>
              <p:spPr bwMode="auto">
                <a:xfrm>
                  <a:off x="280" y="192"/>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92" name="Freeform 1033">
                  <a:extLst>
                    <a:ext uri="{FF2B5EF4-FFF2-40B4-BE49-F238E27FC236}">
                      <a16:creationId xmlns:a16="http://schemas.microsoft.com/office/drawing/2014/main" id="{416FEF18-B0AC-434C-9007-DC734ACC9E8C}"/>
                    </a:ext>
                  </a:extLst>
                </p:cNvPr>
                <p:cNvSpPr>
                  <a:spLocks/>
                </p:cNvSpPr>
                <p:nvPr/>
              </p:nvSpPr>
              <p:spPr bwMode="auto">
                <a:xfrm>
                  <a:off x="271" y="240"/>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781" name="Freeform 1034">
                <a:extLst>
                  <a:ext uri="{FF2B5EF4-FFF2-40B4-BE49-F238E27FC236}">
                    <a16:creationId xmlns:a16="http://schemas.microsoft.com/office/drawing/2014/main" id="{D247B58A-DD60-4FF6-B266-5A79A7C343E3}"/>
                  </a:ext>
                </a:extLst>
              </p:cNvPr>
              <p:cNvSpPr>
                <a:spLocks/>
              </p:cNvSpPr>
              <p:nvPr/>
            </p:nvSpPr>
            <p:spPr bwMode="auto">
              <a:xfrm>
                <a:off x="1700" y="2035"/>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82" name="Freeform 1035">
                <a:extLst>
                  <a:ext uri="{FF2B5EF4-FFF2-40B4-BE49-F238E27FC236}">
                    <a16:creationId xmlns:a16="http://schemas.microsoft.com/office/drawing/2014/main" id="{B2AA452D-26F0-4A8A-A716-A8287667557A}"/>
                  </a:ext>
                </a:extLst>
              </p:cNvPr>
              <p:cNvSpPr>
                <a:spLocks/>
              </p:cNvSpPr>
              <p:nvPr/>
            </p:nvSpPr>
            <p:spPr bwMode="auto">
              <a:xfrm>
                <a:off x="133" y="2076"/>
                <a:ext cx="1571" cy="469"/>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83" name="Freeform 1036">
                <a:extLst>
                  <a:ext uri="{FF2B5EF4-FFF2-40B4-BE49-F238E27FC236}">
                    <a16:creationId xmlns:a16="http://schemas.microsoft.com/office/drawing/2014/main" id="{AADD6343-0815-403E-B559-BE50DADFA396}"/>
                  </a:ext>
                </a:extLst>
              </p:cNvPr>
              <p:cNvSpPr>
                <a:spLocks/>
              </p:cNvSpPr>
              <p:nvPr/>
            </p:nvSpPr>
            <p:spPr bwMode="auto">
              <a:xfrm>
                <a:off x="134" y="1990"/>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84" name="Freeform 1037">
                <a:extLst>
                  <a:ext uri="{FF2B5EF4-FFF2-40B4-BE49-F238E27FC236}">
                    <a16:creationId xmlns:a16="http://schemas.microsoft.com/office/drawing/2014/main" id="{99E994BF-D10D-48BF-A2A4-810F9B3E2889}"/>
                  </a:ext>
                </a:extLst>
              </p:cNvPr>
              <p:cNvSpPr>
                <a:spLocks/>
              </p:cNvSpPr>
              <p:nvPr/>
            </p:nvSpPr>
            <p:spPr bwMode="auto">
              <a:xfrm>
                <a:off x="135" y="1603"/>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85" name="Freeform 1038">
                <a:extLst>
                  <a:ext uri="{FF2B5EF4-FFF2-40B4-BE49-F238E27FC236}">
                    <a16:creationId xmlns:a16="http://schemas.microsoft.com/office/drawing/2014/main" id="{FBB20C1B-3126-4E55-B4E3-77E97393801F}"/>
                  </a:ext>
                </a:extLst>
              </p:cNvPr>
              <p:cNvSpPr>
                <a:spLocks/>
              </p:cNvSpPr>
              <p:nvPr/>
            </p:nvSpPr>
            <p:spPr bwMode="auto">
              <a:xfrm>
                <a:off x="184" y="2010"/>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86" name="Freeform 1039">
                <a:extLst>
                  <a:ext uri="{FF2B5EF4-FFF2-40B4-BE49-F238E27FC236}">
                    <a16:creationId xmlns:a16="http://schemas.microsoft.com/office/drawing/2014/main" id="{D1EC8F73-4672-4516-92B1-25AA7F48F324}"/>
                  </a:ext>
                </a:extLst>
              </p:cNvPr>
              <p:cNvSpPr>
                <a:spLocks/>
              </p:cNvSpPr>
              <p:nvPr/>
            </p:nvSpPr>
            <p:spPr bwMode="auto">
              <a:xfrm flipV="1">
                <a:off x="1672" y="1978"/>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3695" name="Group 1064">
              <a:extLst>
                <a:ext uri="{FF2B5EF4-FFF2-40B4-BE49-F238E27FC236}">
                  <a16:creationId xmlns:a16="http://schemas.microsoft.com/office/drawing/2014/main" id="{1ADEC579-A19D-430D-98E6-B565FB73CA72}"/>
                </a:ext>
              </a:extLst>
            </p:cNvPr>
            <p:cNvGrpSpPr>
              <a:grpSpLocks/>
            </p:cNvGrpSpPr>
            <p:nvPr/>
          </p:nvGrpSpPr>
          <p:grpSpPr bwMode="auto">
            <a:xfrm>
              <a:off x="1670050" y="4102100"/>
              <a:ext cx="474662" cy="407988"/>
              <a:chOff x="0" y="0"/>
              <a:chExt cx="2747" cy="2591"/>
            </a:xfrm>
          </p:grpSpPr>
          <p:pic>
            <p:nvPicPr>
              <p:cNvPr id="23747" name="Picture 1065" descr="antenna_stylized">
                <a:extLst>
                  <a:ext uri="{FF2B5EF4-FFF2-40B4-BE49-F238E27FC236}">
                    <a16:creationId xmlns:a16="http://schemas.microsoft.com/office/drawing/2014/main" id="{3EF4B38F-8E55-4CAE-B569-C69CA0E7247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48" name="Picture 1066" descr="laptop_keyboard">
                <a:extLst>
                  <a:ext uri="{FF2B5EF4-FFF2-40B4-BE49-F238E27FC236}">
                    <a16:creationId xmlns:a16="http://schemas.microsoft.com/office/drawing/2014/main" id="{1C26EE4C-FF1F-4BF3-BA48-B2A25232C26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5" flipH="1">
                <a:off x="132" y="1578"/>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49" name="Freeform 1067">
                <a:extLst>
                  <a:ext uri="{FF2B5EF4-FFF2-40B4-BE49-F238E27FC236}">
                    <a16:creationId xmlns:a16="http://schemas.microsoft.com/office/drawing/2014/main" id="{DF8271BF-8EF3-43F8-9141-550864722A42}"/>
                  </a:ext>
                </a:extLst>
              </p:cNvPr>
              <p:cNvSpPr>
                <a:spLocks/>
              </p:cNvSpPr>
              <p:nvPr/>
            </p:nvSpPr>
            <p:spPr bwMode="auto">
              <a:xfrm>
                <a:off x="876" y="595"/>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23750" name="Picture 1068" descr="screen">
                <a:extLst>
                  <a:ext uri="{FF2B5EF4-FFF2-40B4-BE49-F238E27FC236}">
                    <a16:creationId xmlns:a16="http://schemas.microsoft.com/office/drawing/2014/main" id="{5693DC2B-FD65-48A2-BBF6-1E7FAE9D23D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65" y="629"/>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51" name="Freeform 1069">
                <a:extLst>
                  <a:ext uri="{FF2B5EF4-FFF2-40B4-BE49-F238E27FC236}">
                    <a16:creationId xmlns:a16="http://schemas.microsoft.com/office/drawing/2014/main" id="{8A045256-B8AF-4FAF-B445-93AFA7E79D6E}"/>
                  </a:ext>
                </a:extLst>
              </p:cNvPr>
              <p:cNvSpPr>
                <a:spLocks/>
              </p:cNvSpPr>
              <p:nvPr/>
            </p:nvSpPr>
            <p:spPr bwMode="auto">
              <a:xfrm>
                <a:off x="1205" y="556"/>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52" name="Freeform 1070">
                <a:extLst>
                  <a:ext uri="{FF2B5EF4-FFF2-40B4-BE49-F238E27FC236}">
                    <a16:creationId xmlns:a16="http://schemas.microsoft.com/office/drawing/2014/main" id="{8DA13DE6-1334-4CCA-868F-A754609E1842}"/>
                  </a:ext>
                </a:extLst>
              </p:cNvPr>
              <p:cNvSpPr>
                <a:spLocks/>
              </p:cNvSpPr>
              <p:nvPr/>
            </p:nvSpPr>
            <p:spPr bwMode="auto">
              <a:xfrm>
                <a:off x="860" y="554"/>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53" name="Freeform 1071">
                <a:extLst>
                  <a:ext uri="{FF2B5EF4-FFF2-40B4-BE49-F238E27FC236}">
                    <a16:creationId xmlns:a16="http://schemas.microsoft.com/office/drawing/2014/main" id="{49AB91DF-63E6-44FC-A4C1-B14D416F6406}"/>
                  </a:ext>
                </a:extLst>
              </p:cNvPr>
              <p:cNvSpPr>
                <a:spLocks/>
              </p:cNvSpPr>
              <p:nvPr/>
            </p:nvSpPr>
            <p:spPr bwMode="auto">
              <a:xfrm>
                <a:off x="2267" y="737"/>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54" name="Freeform 1072">
                <a:extLst>
                  <a:ext uri="{FF2B5EF4-FFF2-40B4-BE49-F238E27FC236}">
                    <a16:creationId xmlns:a16="http://schemas.microsoft.com/office/drawing/2014/main" id="{73AB8FB1-BCAC-4F3F-9E52-EF76588B75B2}"/>
                  </a:ext>
                </a:extLst>
              </p:cNvPr>
              <p:cNvSpPr>
                <a:spLocks/>
              </p:cNvSpPr>
              <p:nvPr/>
            </p:nvSpPr>
            <p:spPr bwMode="auto">
              <a:xfrm>
                <a:off x="855" y="1526"/>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55" name="Freeform 1073">
                <a:extLst>
                  <a:ext uri="{FF2B5EF4-FFF2-40B4-BE49-F238E27FC236}">
                    <a16:creationId xmlns:a16="http://schemas.microsoft.com/office/drawing/2014/main" id="{566223BA-1E91-40BC-9A70-7E8BF7ACF6F9}"/>
                  </a:ext>
                </a:extLst>
              </p:cNvPr>
              <p:cNvSpPr>
                <a:spLocks/>
              </p:cNvSpPr>
              <p:nvPr/>
            </p:nvSpPr>
            <p:spPr bwMode="auto">
              <a:xfrm>
                <a:off x="2318" y="747"/>
                <a:ext cx="429" cy="1187"/>
              </a:xfrm>
              <a:custGeom>
                <a:avLst/>
                <a:gdLst>
                  <a:gd name="T0" fmla="*/ 1 w 637"/>
                  <a:gd name="T1" fmla="*/ 0 h 1659"/>
                  <a:gd name="T2" fmla="*/ 1 w 637"/>
                  <a:gd name="T3" fmla="*/ 0 h 1659"/>
                  <a:gd name="T4" fmla="*/ 1 w 637"/>
                  <a:gd name="T5" fmla="*/ 11 h 1659"/>
                  <a:gd name="T6" fmla="*/ 0 w 637"/>
                  <a:gd name="T7" fmla="*/ 1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56" name="Freeform 1074">
                <a:extLst>
                  <a:ext uri="{FF2B5EF4-FFF2-40B4-BE49-F238E27FC236}">
                    <a16:creationId xmlns:a16="http://schemas.microsoft.com/office/drawing/2014/main" id="{45A70D80-3E77-4AA1-A217-5C000C28EE4F}"/>
                  </a:ext>
                </a:extLst>
              </p:cNvPr>
              <p:cNvSpPr>
                <a:spLocks/>
              </p:cNvSpPr>
              <p:nvPr/>
            </p:nvSpPr>
            <p:spPr bwMode="auto">
              <a:xfrm>
                <a:off x="857" y="1579"/>
                <a:ext cx="1494" cy="394"/>
              </a:xfrm>
              <a:custGeom>
                <a:avLst/>
                <a:gdLst>
                  <a:gd name="T0" fmla="*/ 0 w 2216"/>
                  <a:gd name="T1" fmla="*/ 0 h 550"/>
                  <a:gd name="T2" fmla="*/ 1 w 2216"/>
                  <a:gd name="T3" fmla="*/ 1 h 550"/>
                  <a:gd name="T4" fmla="*/ 6 w 2216"/>
                  <a:gd name="T5" fmla="*/ 4 h 550"/>
                  <a:gd name="T6" fmla="*/ 6 w 2216"/>
                  <a:gd name="T7" fmla="*/ 3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3757" name="Group 1075">
                <a:extLst>
                  <a:ext uri="{FF2B5EF4-FFF2-40B4-BE49-F238E27FC236}">
                    <a16:creationId xmlns:a16="http://schemas.microsoft.com/office/drawing/2014/main" id="{8A5223B7-9960-4E2E-A59D-12AEC74AD03F}"/>
                  </a:ext>
                </a:extLst>
              </p:cNvPr>
              <p:cNvGrpSpPr>
                <a:grpSpLocks/>
              </p:cNvGrpSpPr>
              <p:nvPr/>
            </p:nvGrpSpPr>
            <p:grpSpPr bwMode="auto">
              <a:xfrm>
                <a:off x="832" y="2000"/>
                <a:ext cx="507" cy="234"/>
                <a:chOff x="0" y="0"/>
                <a:chExt cx="752" cy="327"/>
              </a:xfrm>
            </p:grpSpPr>
            <p:sp>
              <p:nvSpPr>
                <p:cNvPr id="23764" name="Freeform 1076">
                  <a:extLst>
                    <a:ext uri="{FF2B5EF4-FFF2-40B4-BE49-F238E27FC236}">
                      <a16:creationId xmlns:a16="http://schemas.microsoft.com/office/drawing/2014/main" id="{4EEEFD2F-897C-4701-BCCC-88E84DA08653}"/>
                    </a:ext>
                  </a:extLst>
                </p:cNvPr>
                <p:cNvSpPr>
                  <a:spLocks/>
                </p:cNvSpPr>
                <p:nvPr/>
              </p:nvSpPr>
              <p:spPr bwMode="auto">
                <a:xfrm>
                  <a:off x="0" y="0"/>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65" name="Freeform 1077">
                  <a:extLst>
                    <a:ext uri="{FF2B5EF4-FFF2-40B4-BE49-F238E27FC236}">
                      <a16:creationId xmlns:a16="http://schemas.microsoft.com/office/drawing/2014/main" id="{259DC7C5-616C-434D-8A66-238AD97AEA1F}"/>
                    </a:ext>
                  </a:extLst>
                </p:cNvPr>
                <p:cNvSpPr>
                  <a:spLocks/>
                </p:cNvSpPr>
                <p:nvPr/>
              </p:nvSpPr>
              <p:spPr bwMode="auto">
                <a:xfrm>
                  <a:off x="14" y="7"/>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66" name="Freeform 1078">
                  <a:extLst>
                    <a:ext uri="{FF2B5EF4-FFF2-40B4-BE49-F238E27FC236}">
                      <a16:creationId xmlns:a16="http://schemas.microsoft.com/office/drawing/2014/main" id="{97AE0627-7182-460F-A71A-0B5CC65272FD}"/>
                    </a:ext>
                  </a:extLst>
                </p:cNvPr>
                <p:cNvSpPr>
                  <a:spLocks/>
                </p:cNvSpPr>
                <p:nvPr/>
              </p:nvSpPr>
              <p:spPr bwMode="auto">
                <a:xfrm>
                  <a:off x="68" y="128"/>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67" name="Freeform 1079">
                  <a:extLst>
                    <a:ext uri="{FF2B5EF4-FFF2-40B4-BE49-F238E27FC236}">
                      <a16:creationId xmlns:a16="http://schemas.microsoft.com/office/drawing/2014/main" id="{A8C54306-1CC9-4F0A-953E-6AD606BA756C}"/>
                    </a:ext>
                  </a:extLst>
                </p:cNvPr>
                <p:cNvSpPr>
                  <a:spLocks/>
                </p:cNvSpPr>
                <p:nvPr/>
              </p:nvSpPr>
              <p:spPr bwMode="auto">
                <a:xfrm>
                  <a:off x="59" y="174"/>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68" name="Freeform 1080">
                  <a:extLst>
                    <a:ext uri="{FF2B5EF4-FFF2-40B4-BE49-F238E27FC236}">
                      <a16:creationId xmlns:a16="http://schemas.microsoft.com/office/drawing/2014/main" id="{D16C2C09-DBFF-4B86-B7A3-7C49480066E6}"/>
                    </a:ext>
                  </a:extLst>
                </p:cNvPr>
                <p:cNvSpPr>
                  <a:spLocks/>
                </p:cNvSpPr>
                <p:nvPr/>
              </p:nvSpPr>
              <p:spPr bwMode="auto">
                <a:xfrm>
                  <a:off x="280" y="192"/>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69" name="Freeform 1081">
                  <a:extLst>
                    <a:ext uri="{FF2B5EF4-FFF2-40B4-BE49-F238E27FC236}">
                      <a16:creationId xmlns:a16="http://schemas.microsoft.com/office/drawing/2014/main" id="{9BE02841-893B-4CD8-8857-DDE4B6B3D8B3}"/>
                    </a:ext>
                  </a:extLst>
                </p:cNvPr>
                <p:cNvSpPr>
                  <a:spLocks/>
                </p:cNvSpPr>
                <p:nvPr/>
              </p:nvSpPr>
              <p:spPr bwMode="auto">
                <a:xfrm>
                  <a:off x="271" y="240"/>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758" name="Freeform 1082">
                <a:extLst>
                  <a:ext uri="{FF2B5EF4-FFF2-40B4-BE49-F238E27FC236}">
                    <a16:creationId xmlns:a16="http://schemas.microsoft.com/office/drawing/2014/main" id="{38DC2528-21BB-4793-9A9C-7585BB67CA4E}"/>
                  </a:ext>
                </a:extLst>
              </p:cNvPr>
              <p:cNvSpPr>
                <a:spLocks/>
              </p:cNvSpPr>
              <p:nvPr/>
            </p:nvSpPr>
            <p:spPr bwMode="auto">
              <a:xfrm>
                <a:off x="1700" y="2035"/>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59" name="Freeform 1083">
                <a:extLst>
                  <a:ext uri="{FF2B5EF4-FFF2-40B4-BE49-F238E27FC236}">
                    <a16:creationId xmlns:a16="http://schemas.microsoft.com/office/drawing/2014/main" id="{315EDCAA-EA49-4F85-8684-B7EBE4B92731}"/>
                  </a:ext>
                </a:extLst>
              </p:cNvPr>
              <p:cNvSpPr>
                <a:spLocks/>
              </p:cNvSpPr>
              <p:nvPr/>
            </p:nvSpPr>
            <p:spPr bwMode="auto">
              <a:xfrm>
                <a:off x="133" y="2076"/>
                <a:ext cx="1571" cy="469"/>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60" name="Freeform 1084">
                <a:extLst>
                  <a:ext uri="{FF2B5EF4-FFF2-40B4-BE49-F238E27FC236}">
                    <a16:creationId xmlns:a16="http://schemas.microsoft.com/office/drawing/2014/main" id="{04C26901-0EAF-4F51-B7D5-ABD59EAA69A0}"/>
                  </a:ext>
                </a:extLst>
              </p:cNvPr>
              <p:cNvSpPr>
                <a:spLocks/>
              </p:cNvSpPr>
              <p:nvPr/>
            </p:nvSpPr>
            <p:spPr bwMode="auto">
              <a:xfrm>
                <a:off x="134" y="1990"/>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61" name="Freeform 1085">
                <a:extLst>
                  <a:ext uri="{FF2B5EF4-FFF2-40B4-BE49-F238E27FC236}">
                    <a16:creationId xmlns:a16="http://schemas.microsoft.com/office/drawing/2014/main" id="{75624474-5F53-4A85-BA1E-69965025AACB}"/>
                  </a:ext>
                </a:extLst>
              </p:cNvPr>
              <p:cNvSpPr>
                <a:spLocks/>
              </p:cNvSpPr>
              <p:nvPr/>
            </p:nvSpPr>
            <p:spPr bwMode="auto">
              <a:xfrm>
                <a:off x="135" y="1603"/>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62" name="Freeform 1086">
                <a:extLst>
                  <a:ext uri="{FF2B5EF4-FFF2-40B4-BE49-F238E27FC236}">
                    <a16:creationId xmlns:a16="http://schemas.microsoft.com/office/drawing/2014/main" id="{E24FB095-F6C1-430A-B6A9-64E5653A6EE6}"/>
                  </a:ext>
                </a:extLst>
              </p:cNvPr>
              <p:cNvSpPr>
                <a:spLocks/>
              </p:cNvSpPr>
              <p:nvPr/>
            </p:nvSpPr>
            <p:spPr bwMode="auto">
              <a:xfrm>
                <a:off x="184" y="2010"/>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63" name="Freeform 1087">
                <a:extLst>
                  <a:ext uri="{FF2B5EF4-FFF2-40B4-BE49-F238E27FC236}">
                    <a16:creationId xmlns:a16="http://schemas.microsoft.com/office/drawing/2014/main" id="{C06A5D4F-24C4-4938-935C-1F815FC35B95}"/>
                  </a:ext>
                </a:extLst>
              </p:cNvPr>
              <p:cNvSpPr>
                <a:spLocks/>
              </p:cNvSpPr>
              <p:nvPr/>
            </p:nvSpPr>
            <p:spPr bwMode="auto">
              <a:xfrm flipV="1">
                <a:off x="1672" y="1978"/>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3696" name="Group 1114">
              <a:extLst>
                <a:ext uri="{FF2B5EF4-FFF2-40B4-BE49-F238E27FC236}">
                  <a16:creationId xmlns:a16="http://schemas.microsoft.com/office/drawing/2014/main" id="{FF781D88-6245-45CB-B444-CBC96B4F5B40}"/>
                </a:ext>
              </a:extLst>
            </p:cNvPr>
            <p:cNvGrpSpPr>
              <a:grpSpLocks/>
            </p:cNvGrpSpPr>
            <p:nvPr/>
          </p:nvGrpSpPr>
          <p:grpSpPr bwMode="auto">
            <a:xfrm>
              <a:off x="358775" y="1657350"/>
              <a:ext cx="444500" cy="407988"/>
              <a:chOff x="0" y="0"/>
              <a:chExt cx="2747" cy="2591"/>
            </a:xfrm>
          </p:grpSpPr>
          <p:pic>
            <p:nvPicPr>
              <p:cNvPr id="23724" name="Picture 1115" descr="antenna_stylized">
                <a:extLst>
                  <a:ext uri="{FF2B5EF4-FFF2-40B4-BE49-F238E27FC236}">
                    <a16:creationId xmlns:a16="http://schemas.microsoft.com/office/drawing/2014/main" id="{9B6605D8-F2B0-45CC-958F-CCFE408E680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25" name="Picture 1116" descr="laptop_keyboard">
                <a:extLst>
                  <a:ext uri="{FF2B5EF4-FFF2-40B4-BE49-F238E27FC236}">
                    <a16:creationId xmlns:a16="http://schemas.microsoft.com/office/drawing/2014/main" id="{04C178B0-15F6-4808-9D13-07D436DA184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5" flipH="1">
                <a:off x="132" y="1578"/>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26" name="Freeform 1117">
                <a:extLst>
                  <a:ext uri="{FF2B5EF4-FFF2-40B4-BE49-F238E27FC236}">
                    <a16:creationId xmlns:a16="http://schemas.microsoft.com/office/drawing/2014/main" id="{0B5FA9F9-BDE2-471D-9096-F6F0AAA403AB}"/>
                  </a:ext>
                </a:extLst>
              </p:cNvPr>
              <p:cNvSpPr>
                <a:spLocks/>
              </p:cNvSpPr>
              <p:nvPr/>
            </p:nvSpPr>
            <p:spPr bwMode="auto">
              <a:xfrm>
                <a:off x="876" y="595"/>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23727" name="Picture 1118" descr="screen">
                <a:extLst>
                  <a:ext uri="{FF2B5EF4-FFF2-40B4-BE49-F238E27FC236}">
                    <a16:creationId xmlns:a16="http://schemas.microsoft.com/office/drawing/2014/main" id="{33E92665-1B83-4ED4-B58C-E1BF7AB4D08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65" y="629"/>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28" name="Freeform 1119">
                <a:extLst>
                  <a:ext uri="{FF2B5EF4-FFF2-40B4-BE49-F238E27FC236}">
                    <a16:creationId xmlns:a16="http://schemas.microsoft.com/office/drawing/2014/main" id="{5C8EFAC5-AF7C-4910-BC7D-389390F4328A}"/>
                  </a:ext>
                </a:extLst>
              </p:cNvPr>
              <p:cNvSpPr>
                <a:spLocks/>
              </p:cNvSpPr>
              <p:nvPr/>
            </p:nvSpPr>
            <p:spPr bwMode="auto">
              <a:xfrm>
                <a:off x="1205" y="556"/>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29" name="Freeform 1120">
                <a:extLst>
                  <a:ext uri="{FF2B5EF4-FFF2-40B4-BE49-F238E27FC236}">
                    <a16:creationId xmlns:a16="http://schemas.microsoft.com/office/drawing/2014/main" id="{404C2BE8-0730-41BD-9048-DD28979DFEEA}"/>
                  </a:ext>
                </a:extLst>
              </p:cNvPr>
              <p:cNvSpPr>
                <a:spLocks/>
              </p:cNvSpPr>
              <p:nvPr/>
            </p:nvSpPr>
            <p:spPr bwMode="auto">
              <a:xfrm>
                <a:off x="860" y="554"/>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30" name="Freeform 1121">
                <a:extLst>
                  <a:ext uri="{FF2B5EF4-FFF2-40B4-BE49-F238E27FC236}">
                    <a16:creationId xmlns:a16="http://schemas.microsoft.com/office/drawing/2014/main" id="{BC447633-972C-4DC3-9636-96873DF3DDD4}"/>
                  </a:ext>
                </a:extLst>
              </p:cNvPr>
              <p:cNvSpPr>
                <a:spLocks/>
              </p:cNvSpPr>
              <p:nvPr/>
            </p:nvSpPr>
            <p:spPr bwMode="auto">
              <a:xfrm>
                <a:off x="2267" y="737"/>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31" name="Freeform 1122">
                <a:extLst>
                  <a:ext uri="{FF2B5EF4-FFF2-40B4-BE49-F238E27FC236}">
                    <a16:creationId xmlns:a16="http://schemas.microsoft.com/office/drawing/2014/main" id="{FACE7740-07E6-4DB8-8F3B-D9BEEFA2AFC6}"/>
                  </a:ext>
                </a:extLst>
              </p:cNvPr>
              <p:cNvSpPr>
                <a:spLocks/>
              </p:cNvSpPr>
              <p:nvPr/>
            </p:nvSpPr>
            <p:spPr bwMode="auto">
              <a:xfrm>
                <a:off x="855" y="1526"/>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32" name="Freeform 1123">
                <a:extLst>
                  <a:ext uri="{FF2B5EF4-FFF2-40B4-BE49-F238E27FC236}">
                    <a16:creationId xmlns:a16="http://schemas.microsoft.com/office/drawing/2014/main" id="{F5A0F7EF-D62D-4440-97E6-0E9CD9FCDDA9}"/>
                  </a:ext>
                </a:extLst>
              </p:cNvPr>
              <p:cNvSpPr>
                <a:spLocks/>
              </p:cNvSpPr>
              <p:nvPr/>
            </p:nvSpPr>
            <p:spPr bwMode="auto">
              <a:xfrm>
                <a:off x="2318" y="747"/>
                <a:ext cx="429" cy="1187"/>
              </a:xfrm>
              <a:custGeom>
                <a:avLst/>
                <a:gdLst>
                  <a:gd name="T0" fmla="*/ 1 w 637"/>
                  <a:gd name="T1" fmla="*/ 0 h 1659"/>
                  <a:gd name="T2" fmla="*/ 1 w 637"/>
                  <a:gd name="T3" fmla="*/ 0 h 1659"/>
                  <a:gd name="T4" fmla="*/ 1 w 637"/>
                  <a:gd name="T5" fmla="*/ 11 h 1659"/>
                  <a:gd name="T6" fmla="*/ 0 w 637"/>
                  <a:gd name="T7" fmla="*/ 1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33" name="Freeform 1124">
                <a:extLst>
                  <a:ext uri="{FF2B5EF4-FFF2-40B4-BE49-F238E27FC236}">
                    <a16:creationId xmlns:a16="http://schemas.microsoft.com/office/drawing/2014/main" id="{361D48AD-DFCD-4183-8BA5-BE8B91397839}"/>
                  </a:ext>
                </a:extLst>
              </p:cNvPr>
              <p:cNvSpPr>
                <a:spLocks/>
              </p:cNvSpPr>
              <p:nvPr/>
            </p:nvSpPr>
            <p:spPr bwMode="auto">
              <a:xfrm>
                <a:off x="857" y="1579"/>
                <a:ext cx="1494" cy="394"/>
              </a:xfrm>
              <a:custGeom>
                <a:avLst/>
                <a:gdLst>
                  <a:gd name="T0" fmla="*/ 0 w 2216"/>
                  <a:gd name="T1" fmla="*/ 0 h 550"/>
                  <a:gd name="T2" fmla="*/ 1 w 2216"/>
                  <a:gd name="T3" fmla="*/ 1 h 550"/>
                  <a:gd name="T4" fmla="*/ 6 w 2216"/>
                  <a:gd name="T5" fmla="*/ 4 h 550"/>
                  <a:gd name="T6" fmla="*/ 6 w 2216"/>
                  <a:gd name="T7" fmla="*/ 3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3734" name="Group 1125">
                <a:extLst>
                  <a:ext uri="{FF2B5EF4-FFF2-40B4-BE49-F238E27FC236}">
                    <a16:creationId xmlns:a16="http://schemas.microsoft.com/office/drawing/2014/main" id="{7E4A775F-04E4-447D-8567-4C7B24E97AB6}"/>
                  </a:ext>
                </a:extLst>
              </p:cNvPr>
              <p:cNvGrpSpPr>
                <a:grpSpLocks/>
              </p:cNvGrpSpPr>
              <p:nvPr/>
            </p:nvGrpSpPr>
            <p:grpSpPr bwMode="auto">
              <a:xfrm>
                <a:off x="832" y="2000"/>
                <a:ext cx="507" cy="234"/>
                <a:chOff x="0" y="0"/>
                <a:chExt cx="752" cy="327"/>
              </a:xfrm>
            </p:grpSpPr>
            <p:sp>
              <p:nvSpPr>
                <p:cNvPr id="23741" name="Freeform 1126">
                  <a:extLst>
                    <a:ext uri="{FF2B5EF4-FFF2-40B4-BE49-F238E27FC236}">
                      <a16:creationId xmlns:a16="http://schemas.microsoft.com/office/drawing/2014/main" id="{09033DAF-63BD-444B-9C41-B256A32FF3DF}"/>
                    </a:ext>
                  </a:extLst>
                </p:cNvPr>
                <p:cNvSpPr>
                  <a:spLocks/>
                </p:cNvSpPr>
                <p:nvPr/>
              </p:nvSpPr>
              <p:spPr bwMode="auto">
                <a:xfrm>
                  <a:off x="0" y="0"/>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42" name="Freeform 1127">
                  <a:extLst>
                    <a:ext uri="{FF2B5EF4-FFF2-40B4-BE49-F238E27FC236}">
                      <a16:creationId xmlns:a16="http://schemas.microsoft.com/office/drawing/2014/main" id="{F7499F96-FDE8-4523-BB1D-D2230BC975E4}"/>
                    </a:ext>
                  </a:extLst>
                </p:cNvPr>
                <p:cNvSpPr>
                  <a:spLocks/>
                </p:cNvSpPr>
                <p:nvPr/>
              </p:nvSpPr>
              <p:spPr bwMode="auto">
                <a:xfrm>
                  <a:off x="14" y="7"/>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43" name="Freeform 1128">
                  <a:extLst>
                    <a:ext uri="{FF2B5EF4-FFF2-40B4-BE49-F238E27FC236}">
                      <a16:creationId xmlns:a16="http://schemas.microsoft.com/office/drawing/2014/main" id="{24C505B6-58C1-48DB-A048-D347AF0E1D98}"/>
                    </a:ext>
                  </a:extLst>
                </p:cNvPr>
                <p:cNvSpPr>
                  <a:spLocks/>
                </p:cNvSpPr>
                <p:nvPr/>
              </p:nvSpPr>
              <p:spPr bwMode="auto">
                <a:xfrm>
                  <a:off x="68" y="128"/>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44" name="Freeform 1129">
                  <a:extLst>
                    <a:ext uri="{FF2B5EF4-FFF2-40B4-BE49-F238E27FC236}">
                      <a16:creationId xmlns:a16="http://schemas.microsoft.com/office/drawing/2014/main" id="{47F475AE-88C3-4FB6-BA8D-CEABE43DC466}"/>
                    </a:ext>
                  </a:extLst>
                </p:cNvPr>
                <p:cNvSpPr>
                  <a:spLocks/>
                </p:cNvSpPr>
                <p:nvPr/>
              </p:nvSpPr>
              <p:spPr bwMode="auto">
                <a:xfrm>
                  <a:off x="59" y="174"/>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45" name="Freeform 1130">
                  <a:extLst>
                    <a:ext uri="{FF2B5EF4-FFF2-40B4-BE49-F238E27FC236}">
                      <a16:creationId xmlns:a16="http://schemas.microsoft.com/office/drawing/2014/main" id="{4DF25E7C-8511-4D59-8D20-183053C79132}"/>
                    </a:ext>
                  </a:extLst>
                </p:cNvPr>
                <p:cNvSpPr>
                  <a:spLocks/>
                </p:cNvSpPr>
                <p:nvPr/>
              </p:nvSpPr>
              <p:spPr bwMode="auto">
                <a:xfrm>
                  <a:off x="280" y="192"/>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46" name="Freeform 1131">
                  <a:extLst>
                    <a:ext uri="{FF2B5EF4-FFF2-40B4-BE49-F238E27FC236}">
                      <a16:creationId xmlns:a16="http://schemas.microsoft.com/office/drawing/2014/main" id="{947C367D-09DE-480D-B9EA-2AE21BFC27EF}"/>
                    </a:ext>
                  </a:extLst>
                </p:cNvPr>
                <p:cNvSpPr>
                  <a:spLocks/>
                </p:cNvSpPr>
                <p:nvPr/>
              </p:nvSpPr>
              <p:spPr bwMode="auto">
                <a:xfrm>
                  <a:off x="271" y="240"/>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735" name="Freeform 1132">
                <a:extLst>
                  <a:ext uri="{FF2B5EF4-FFF2-40B4-BE49-F238E27FC236}">
                    <a16:creationId xmlns:a16="http://schemas.microsoft.com/office/drawing/2014/main" id="{9C0EED8E-7B84-4C11-B11D-68A99E118C9C}"/>
                  </a:ext>
                </a:extLst>
              </p:cNvPr>
              <p:cNvSpPr>
                <a:spLocks/>
              </p:cNvSpPr>
              <p:nvPr/>
            </p:nvSpPr>
            <p:spPr bwMode="auto">
              <a:xfrm>
                <a:off x="1700" y="2035"/>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36" name="Freeform 1133">
                <a:extLst>
                  <a:ext uri="{FF2B5EF4-FFF2-40B4-BE49-F238E27FC236}">
                    <a16:creationId xmlns:a16="http://schemas.microsoft.com/office/drawing/2014/main" id="{F27CB673-1AF6-486F-AE6F-DCA15DB85D8C}"/>
                  </a:ext>
                </a:extLst>
              </p:cNvPr>
              <p:cNvSpPr>
                <a:spLocks/>
              </p:cNvSpPr>
              <p:nvPr/>
            </p:nvSpPr>
            <p:spPr bwMode="auto">
              <a:xfrm>
                <a:off x="133" y="2076"/>
                <a:ext cx="1571" cy="469"/>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37" name="Freeform 1134">
                <a:extLst>
                  <a:ext uri="{FF2B5EF4-FFF2-40B4-BE49-F238E27FC236}">
                    <a16:creationId xmlns:a16="http://schemas.microsoft.com/office/drawing/2014/main" id="{99D0F0E4-0B68-4CDC-A590-54EDB0438306}"/>
                  </a:ext>
                </a:extLst>
              </p:cNvPr>
              <p:cNvSpPr>
                <a:spLocks/>
              </p:cNvSpPr>
              <p:nvPr/>
            </p:nvSpPr>
            <p:spPr bwMode="auto">
              <a:xfrm>
                <a:off x="134" y="1990"/>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38" name="Freeform 1135">
                <a:extLst>
                  <a:ext uri="{FF2B5EF4-FFF2-40B4-BE49-F238E27FC236}">
                    <a16:creationId xmlns:a16="http://schemas.microsoft.com/office/drawing/2014/main" id="{4B26C902-FA99-4B26-A308-FCD88C6BE541}"/>
                  </a:ext>
                </a:extLst>
              </p:cNvPr>
              <p:cNvSpPr>
                <a:spLocks/>
              </p:cNvSpPr>
              <p:nvPr/>
            </p:nvSpPr>
            <p:spPr bwMode="auto">
              <a:xfrm>
                <a:off x="135" y="1603"/>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39" name="Freeform 1136">
                <a:extLst>
                  <a:ext uri="{FF2B5EF4-FFF2-40B4-BE49-F238E27FC236}">
                    <a16:creationId xmlns:a16="http://schemas.microsoft.com/office/drawing/2014/main" id="{C076F84C-A27A-45A1-98AD-836E3BCBBB3E}"/>
                  </a:ext>
                </a:extLst>
              </p:cNvPr>
              <p:cNvSpPr>
                <a:spLocks/>
              </p:cNvSpPr>
              <p:nvPr/>
            </p:nvSpPr>
            <p:spPr bwMode="auto">
              <a:xfrm>
                <a:off x="184" y="2010"/>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40" name="Freeform 1137">
                <a:extLst>
                  <a:ext uri="{FF2B5EF4-FFF2-40B4-BE49-F238E27FC236}">
                    <a16:creationId xmlns:a16="http://schemas.microsoft.com/office/drawing/2014/main" id="{34A3466C-DDBF-46F1-B2B2-BC54B5A185FD}"/>
                  </a:ext>
                </a:extLst>
              </p:cNvPr>
              <p:cNvSpPr>
                <a:spLocks/>
              </p:cNvSpPr>
              <p:nvPr/>
            </p:nvSpPr>
            <p:spPr bwMode="auto">
              <a:xfrm flipV="1">
                <a:off x="1672" y="1978"/>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3697" name="Group 1139">
              <a:extLst>
                <a:ext uri="{FF2B5EF4-FFF2-40B4-BE49-F238E27FC236}">
                  <a16:creationId xmlns:a16="http://schemas.microsoft.com/office/drawing/2014/main" id="{334B82FC-E047-46B2-BB3E-45B68D83E78B}"/>
                </a:ext>
              </a:extLst>
            </p:cNvPr>
            <p:cNvGrpSpPr>
              <a:grpSpLocks/>
            </p:cNvGrpSpPr>
            <p:nvPr/>
          </p:nvGrpSpPr>
          <p:grpSpPr bwMode="auto">
            <a:xfrm flipH="1">
              <a:off x="738187" y="1838325"/>
              <a:ext cx="414337" cy="373063"/>
              <a:chOff x="0" y="0"/>
              <a:chExt cx="755" cy="803"/>
            </a:xfrm>
          </p:grpSpPr>
          <p:pic>
            <p:nvPicPr>
              <p:cNvPr id="23722" name="Picture 1140" descr="desktop_computer_stylized_medium">
                <a:extLst>
                  <a:ext uri="{FF2B5EF4-FFF2-40B4-BE49-F238E27FC236}">
                    <a16:creationId xmlns:a16="http://schemas.microsoft.com/office/drawing/2014/main" id="{53D25C35-A242-462E-849B-416EC62DE5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23" name="Freeform 1141">
                <a:extLst>
                  <a:ext uri="{FF2B5EF4-FFF2-40B4-BE49-F238E27FC236}">
                    <a16:creationId xmlns:a16="http://schemas.microsoft.com/office/drawing/2014/main" id="{BDC07C88-7EC4-4826-AB40-A05A392045DB}"/>
                  </a:ext>
                </a:extLst>
              </p:cNvPr>
              <p:cNvSpPr>
                <a:spLocks/>
              </p:cNvSpPr>
              <p:nvPr/>
            </p:nvSpPr>
            <p:spPr bwMode="auto">
              <a:xfrm>
                <a:off x="77" y="77"/>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3698" name="Group 1142">
              <a:extLst>
                <a:ext uri="{FF2B5EF4-FFF2-40B4-BE49-F238E27FC236}">
                  <a16:creationId xmlns:a16="http://schemas.microsoft.com/office/drawing/2014/main" id="{56972BD7-DE50-4133-A238-2295FA57E2A6}"/>
                </a:ext>
              </a:extLst>
            </p:cNvPr>
            <p:cNvGrpSpPr>
              <a:grpSpLocks/>
            </p:cNvGrpSpPr>
            <p:nvPr/>
          </p:nvGrpSpPr>
          <p:grpSpPr bwMode="auto">
            <a:xfrm>
              <a:off x="2105025" y="4038600"/>
              <a:ext cx="474662" cy="407988"/>
              <a:chOff x="0" y="0"/>
              <a:chExt cx="2747" cy="2591"/>
            </a:xfrm>
          </p:grpSpPr>
          <p:pic>
            <p:nvPicPr>
              <p:cNvPr id="23699" name="Picture 1143" descr="antenna_stylized">
                <a:extLst>
                  <a:ext uri="{FF2B5EF4-FFF2-40B4-BE49-F238E27FC236}">
                    <a16:creationId xmlns:a16="http://schemas.microsoft.com/office/drawing/2014/main" id="{664A3145-5AE6-4A36-A77C-E2C6387DC21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00" name="Picture 1144" descr="laptop_keyboard">
                <a:extLst>
                  <a:ext uri="{FF2B5EF4-FFF2-40B4-BE49-F238E27FC236}">
                    <a16:creationId xmlns:a16="http://schemas.microsoft.com/office/drawing/2014/main" id="{1AF9654D-C70D-4C3F-B1C6-AC4750C4613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5" flipH="1">
                <a:off x="132" y="1578"/>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01" name="Freeform 1145">
                <a:extLst>
                  <a:ext uri="{FF2B5EF4-FFF2-40B4-BE49-F238E27FC236}">
                    <a16:creationId xmlns:a16="http://schemas.microsoft.com/office/drawing/2014/main" id="{C25BB27A-68AD-43D1-A3AD-539F59E61E45}"/>
                  </a:ext>
                </a:extLst>
              </p:cNvPr>
              <p:cNvSpPr>
                <a:spLocks/>
              </p:cNvSpPr>
              <p:nvPr/>
            </p:nvSpPr>
            <p:spPr bwMode="auto">
              <a:xfrm>
                <a:off x="876" y="595"/>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23702" name="Picture 1146" descr="screen">
                <a:extLst>
                  <a:ext uri="{FF2B5EF4-FFF2-40B4-BE49-F238E27FC236}">
                    <a16:creationId xmlns:a16="http://schemas.microsoft.com/office/drawing/2014/main" id="{360ABEC8-D7E8-44F4-944C-5104E8C106E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65" y="629"/>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03" name="Freeform 1147">
                <a:extLst>
                  <a:ext uri="{FF2B5EF4-FFF2-40B4-BE49-F238E27FC236}">
                    <a16:creationId xmlns:a16="http://schemas.microsoft.com/office/drawing/2014/main" id="{B6DDCFB1-DB86-4684-BB4C-259C65EFC1BB}"/>
                  </a:ext>
                </a:extLst>
              </p:cNvPr>
              <p:cNvSpPr>
                <a:spLocks/>
              </p:cNvSpPr>
              <p:nvPr/>
            </p:nvSpPr>
            <p:spPr bwMode="auto">
              <a:xfrm>
                <a:off x="1205" y="556"/>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04" name="Freeform 1148">
                <a:extLst>
                  <a:ext uri="{FF2B5EF4-FFF2-40B4-BE49-F238E27FC236}">
                    <a16:creationId xmlns:a16="http://schemas.microsoft.com/office/drawing/2014/main" id="{57A58E4A-BA48-4DC6-8C20-EE1A16DE7172}"/>
                  </a:ext>
                </a:extLst>
              </p:cNvPr>
              <p:cNvSpPr>
                <a:spLocks/>
              </p:cNvSpPr>
              <p:nvPr/>
            </p:nvSpPr>
            <p:spPr bwMode="auto">
              <a:xfrm>
                <a:off x="860" y="554"/>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05" name="Freeform 1149">
                <a:extLst>
                  <a:ext uri="{FF2B5EF4-FFF2-40B4-BE49-F238E27FC236}">
                    <a16:creationId xmlns:a16="http://schemas.microsoft.com/office/drawing/2014/main" id="{3CBB1C10-1E98-4CC3-9AEE-FDC188014DB9}"/>
                  </a:ext>
                </a:extLst>
              </p:cNvPr>
              <p:cNvSpPr>
                <a:spLocks/>
              </p:cNvSpPr>
              <p:nvPr/>
            </p:nvSpPr>
            <p:spPr bwMode="auto">
              <a:xfrm>
                <a:off x="2267" y="737"/>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06" name="Freeform 1150">
                <a:extLst>
                  <a:ext uri="{FF2B5EF4-FFF2-40B4-BE49-F238E27FC236}">
                    <a16:creationId xmlns:a16="http://schemas.microsoft.com/office/drawing/2014/main" id="{7778AFAE-4A49-4B7C-BB04-F614CEE44B83}"/>
                  </a:ext>
                </a:extLst>
              </p:cNvPr>
              <p:cNvSpPr>
                <a:spLocks/>
              </p:cNvSpPr>
              <p:nvPr/>
            </p:nvSpPr>
            <p:spPr bwMode="auto">
              <a:xfrm>
                <a:off x="855" y="1526"/>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07" name="Freeform 1151">
                <a:extLst>
                  <a:ext uri="{FF2B5EF4-FFF2-40B4-BE49-F238E27FC236}">
                    <a16:creationId xmlns:a16="http://schemas.microsoft.com/office/drawing/2014/main" id="{80E1EDE3-3BA5-4B6B-9FA6-AAE8C5A5C601}"/>
                  </a:ext>
                </a:extLst>
              </p:cNvPr>
              <p:cNvSpPr>
                <a:spLocks/>
              </p:cNvSpPr>
              <p:nvPr/>
            </p:nvSpPr>
            <p:spPr bwMode="auto">
              <a:xfrm>
                <a:off x="2318" y="747"/>
                <a:ext cx="429" cy="1187"/>
              </a:xfrm>
              <a:custGeom>
                <a:avLst/>
                <a:gdLst>
                  <a:gd name="T0" fmla="*/ 1 w 637"/>
                  <a:gd name="T1" fmla="*/ 0 h 1659"/>
                  <a:gd name="T2" fmla="*/ 1 w 637"/>
                  <a:gd name="T3" fmla="*/ 0 h 1659"/>
                  <a:gd name="T4" fmla="*/ 1 w 637"/>
                  <a:gd name="T5" fmla="*/ 11 h 1659"/>
                  <a:gd name="T6" fmla="*/ 0 w 637"/>
                  <a:gd name="T7" fmla="*/ 1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08" name="Freeform 1152">
                <a:extLst>
                  <a:ext uri="{FF2B5EF4-FFF2-40B4-BE49-F238E27FC236}">
                    <a16:creationId xmlns:a16="http://schemas.microsoft.com/office/drawing/2014/main" id="{F5218E99-F0B2-4FDB-B694-064EC99E40C3}"/>
                  </a:ext>
                </a:extLst>
              </p:cNvPr>
              <p:cNvSpPr>
                <a:spLocks/>
              </p:cNvSpPr>
              <p:nvPr/>
            </p:nvSpPr>
            <p:spPr bwMode="auto">
              <a:xfrm>
                <a:off x="857" y="1579"/>
                <a:ext cx="1494" cy="394"/>
              </a:xfrm>
              <a:custGeom>
                <a:avLst/>
                <a:gdLst>
                  <a:gd name="T0" fmla="*/ 0 w 2216"/>
                  <a:gd name="T1" fmla="*/ 0 h 550"/>
                  <a:gd name="T2" fmla="*/ 1 w 2216"/>
                  <a:gd name="T3" fmla="*/ 1 h 550"/>
                  <a:gd name="T4" fmla="*/ 6 w 2216"/>
                  <a:gd name="T5" fmla="*/ 4 h 550"/>
                  <a:gd name="T6" fmla="*/ 6 w 2216"/>
                  <a:gd name="T7" fmla="*/ 3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3709" name="Group 1153">
                <a:extLst>
                  <a:ext uri="{FF2B5EF4-FFF2-40B4-BE49-F238E27FC236}">
                    <a16:creationId xmlns:a16="http://schemas.microsoft.com/office/drawing/2014/main" id="{9CDF4421-96E4-401F-9884-E9F2B9BD008B}"/>
                  </a:ext>
                </a:extLst>
              </p:cNvPr>
              <p:cNvGrpSpPr>
                <a:grpSpLocks/>
              </p:cNvGrpSpPr>
              <p:nvPr/>
            </p:nvGrpSpPr>
            <p:grpSpPr bwMode="auto">
              <a:xfrm>
                <a:off x="832" y="2000"/>
                <a:ext cx="507" cy="234"/>
                <a:chOff x="0" y="0"/>
                <a:chExt cx="752" cy="327"/>
              </a:xfrm>
            </p:grpSpPr>
            <p:sp>
              <p:nvSpPr>
                <p:cNvPr id="23716" name="Freeform 1154">
                  <a:extLst>
                    <a:ext uri="{FF2B5EF4-FFF2-40B4-BE49-F238E27FC236}">
                      <a16:creationId xmlns:a16="http://schemas.microsoft.com/office/drawing/2014/main" id="{EF0D762C-D22B-4947-804B-EADDD1434F11}"/>
                    </a:ext>
                  </a:extLst>
                </p:cNvPr>
                <p:cNvSpPr>
                  <a:spLocks/>
                </p:cNvSpPr>
                <p:nvPr/>
              </p:nvSpPr>
              <p:spPr bwMode="auto">
                <a:xfrm>
                  <a:off x="0" y="0"/>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17" name="Freeform 1155">
                  <a:extLst>
                    <a:ext uri="{FF2B5EF4-FFF2-40B4-BE49-F238E27FC236}">
                      <a16:creationId xmlns:a16="http://schemas.microsoft.com/office/drawing/2014/main" id="{665289C1-1502-4A27-A397-01A40ECA9AA1}"/>
                    </a:ext>
                  </a:extLst>
                </p:cNvPr>
                <p:cNvSpPr>
                  <a:spLocks/>
                </p:cNvSpPr>
                <p:nvPr/>
              </p:nvSpPr>
              <p:spPr bwMode="auto">
                <a:xfrm>
                  <a:off x="14" y="7"/>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18" name="Freeform 1156">
                  <a:extLst>
                    <a:ext uri="{FF2B5EF4-FFF2-40B4-BE49-F238E27FC236}">
                      <a16:creationId xmlns:a16="http://schemas.microsoft.com/office/drawing/2014/main" id="{527C0499-1F41-4C45-AF15-E4959FCF2592}"/>
                    </a:ext>
                  </a:extLst>
                </p:cNvPr>
                <p:cNvSpPr>
                  <a:spLocks/>
                </p:cNvSpPr>
                <p:nvPr/>
              </p:nvSpPr>
              <p:spPr bwMode="auto">
                <a:xfrm>
                  <a:off x="68" y="128"/>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19" name="Freeform 1157">
                  <a:extLst>
                    <a:ext uri="{FF2B5EF4-FFF2-40B4-BE49-F238E27FC236}">
                      <a16:creationId xmlns:a16="http://schemas.microsoft.com/office/drawing/2014/main" id="{92E465ED-A404-4952-A80B-D83F40E5331D}"/>
                    </a:ext>
                  </a:extLst>
                </p:cNvPr>
                <p:cNvSpPr>
                  <a:spLocks/>
                </p:cNvSpPr>
                <p:nvPr/>
              </p:nvSpPr>
              <p:spPr bwMode="auto">
                <a:xfrm>
                  <a:off x="59" y="174"/>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20" name="Freeform 1158">
                  <a:extLst>
                    <a:ext uri="{FF2B5EF4-FFF2-40B4-BE49-F238E27FC236}">
                      <a16:creationId xmlns:a16="http://schemas.microsoft.com/office/drawing/2014/main" id="{A1656BE9-5AE7-4B78-B3B9-05015039FA01}"/>
                    </a:ext>
                  </a:extLst>
                </p:cNvPr>
                <p:cNvSpPr>
                  <a:spLocks/>
                </p:cNvSpPr>
                <p:nvPr/>
              </p:nvSpPr>
              <p:spPr bwMode="auto">
                <a:xfrm>
                  <a:off x="280" y="192"/>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21" name="Freeform 1159">
                  <a:extLst>
                    <a:ext uri="{FF2B5EF4-FFF2-40B4-BE49-F238E27FC236}">
                      <a16:creationId xmlns:a16="http://schemas.microsoft.com/office/drawing/2014/main" id="{C9195F34-D0C0-476C-85F2-0AF1343DDEBF}"/>
                    </a:ext>
                  </a:extLst>
                </p:cNvPr>
                <p:cNvSpPr>
                  <a:spLocks/>
                </p:cNvSpPr>
                <p:nvPr/>
              </p:nvSpPr>
              <p:spPr bwMode="auto">
                <a:xfrm>
                  <a:off x="271" y="240"/>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710" name="Freeform 1160">
                <a:extLst>
                  <a:ext uri="{FF2B5EF4-FFF2-40B4-BE49-F238E27FC236}">
                    <a16:creationId xmlns:a16="http://schemas.microsoft.com/office/drawing/2014/main" id="{FFE875DD-167F-454C-9AF7-C4244DA9160B}"/>
                  </a:ext>
                </a:extLst>
              </p:cNvPr>
              <p:cNvSpPr>
                <a:spLocks/>
              </p:cNvSpPr>
              <p:nvPr/>
            </p:nvSpPr>
            <p:spPr bwMode="auto">
              <a:xfrm>
                <a:off x="1700" y="2035"/>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11" name="Freeform 1161">
                <a:extLst>
                  <a:ext uri="{FF2B5EF4-FFF2-40B4-BE49-F238E27FC236}">
                    <a16:creationId xmlns:a16="http://schemas.microsoft.com/office/drawing/2014/main" id="{C2A17253-1748-4B34-9444-71CF90F230D5}"/>
                  </a:ext>
                </a:extLst>
              </p:cNvPr>
              <p:cNvSpPr>
                <a:spLocks/>
              </p:cNvSpPr>
              <p:nvPr/>
            </p:nvSpPr>
            <p:spPr bwMode="auto">
              <a:xfrm>
                <a:off x="133" y="2076"/>
                <a:ext cx="1571" cy="469"/>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12" name="Freeform 1162">
                <a:extLst>
                  <a:ext uri="{FF2B5EF4-FFF2-40B4-BE49-F238E27FC236}">
                    <a16:creationId xmlns:a16="http://schemas.microsoft.com/office/drawing/2014/main" id="{F90CA298-0374-48F1-AEAB-CBAB48D69F59}"/>
                  </a:ext>
                </a:extLst>
              </p:cNvPr>
              <p:cNvSpPr>
                <a:spLocks/>
              </p:cNvSpPr>
              <p:nvPr/>
            </p:nvSpPr>
            <p:spPr bwMode="auto">
              <a:xfrm>
                <a:off x="134" y="1990"/>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13" name="Freeform 1163">
                <a:extLst>
                  <a:ext uri="{FF2B5EF4-FFF2-40B4-BE49-F238E27FC236}">
                    <a16:creationId xmlns:a16="http://schemas.microsoft.com/office/drawing/2014/main" id="{75DE2AFC-2F7E-4A5D-A1D0-9AE9EEB859D5}"/>
                  </a:ext>
                </a:extLst>
              </p:cNvPr>
              <p:cNvSpPr>
                <a:spLocks/>
              </p:cNvSpPr>
              <p:nvPr/>
            </p:nvSpPr>
            <p:spPr bwMode="auto">
              <a:xfrm>
                <a:off x="135" y="1603"/>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14" name="Freeform 1164">
                <a:extLst>
                  <a:ext uri="{FF2B5EF4-FFF2-40B4-BE49-F238E27FC236}">
                    <a16:creationId xmlns:a16="http://schemas.microsoft.com/office/drawing/2014/main" id="{C646C9F2-2293-4DBD-9D1E-84E35181723C}"/>
                  </a:ext>
                </a:extLst>
              </p:cNvPr>
              <p:cNvSpPr>
                <a:spLocks/>
              </p:cNvSpPr>
              <p:nvPr/>
            </p:nvSpPr>
            <p:spPr bwMode="auto">
              <a:xfrm>
                <a:off x="184" y="2010"/>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715" name="Freeform 1165">
                <a:extLst>
                  <a:ext uri="{FF2B5EF4-FFF2-40B4-BE49-F238E27FC236}">
                    <a16:creationId xmlns:a16="http://schemas.microsoft.com/office/drawing/2014/main" id="{F7A800F5-D5C2-4412-A6BF-6EBD033280F7}"/>
                  </a:ext>
                </a:extLst>
              </p:cNvPr>
              <p:cNvSpPr>
                <a:spLocks/>
              </p:cNvSpPr>
              <p:nvPr/>
            </p:nvSpPr>
            <p:spPr bwMode="auto">
              <a:xfrm flipV="1">
                <a:off x="1672" y="1978"/>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grpSp>
        <p:nvGrpSpPr>
          <p:cNvPr id="23679" name="Group 1201">
            <a:extLst>
              <a:ext uri="{FF2B5EF4-FFF2-40B4-BE49-F238E27FC236}">
                <a16:creationId xmlns:a16="http://schemas.microsoft.com/office/drawing/2014/main" id="{911300CD-D3CA-408F-BA5B-D55D7267CE1E}"/>
              </a:ext>
            </a:extLst>
          </p:cNvPr>
          <p:cNvGrpSpPr>
            <a:grpSpLocks/>
          </p:cNvGrpSpPr>
          <p:nvPr/>
        </p:nvGrpSpPr>
        <p:grpSpPr bwMode="auto">
          <a:xfrm>
            <a:off x="333375" y="1322388"/>
            <a:ext cx="1555750" cy="1622425"/>
            <a:chOff x="0" y="0"/>
            <a:chExt cx="980" cy="1022"/>
          </a:xfrm>
        </p:grpSpPr>
        <p:sp>
          <p:nvSpPr>
            <p:cNvPr id="23565" name="Text Box 667">
              <a:extLst>
                <a:ext uri="{FF2B5EF4-FFF2-40B4-BE49-F238E27FC236}">
                  <a16:creationId xmlns:a16="http://schemas.microsoft.com/office/drawing/2014/main" id="{CFA1889F-59AA-4734-9CF8-001B1784DFCA}"/>
                </a:ext>
              </a:extLst>
            </p:cNvPr>
            <p:cNvSpPr txBox="1">
              <a:spLocks noChangeArrowheads="1"/>
            </p:cNvSpPr>
            <p:nvPr/>
          </p:nvSpPr>
          <p:spPr bwMode="auto">
            <a:xfrm>
              <a:off x="269" y="834"/>
              <a:ext cx="711"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75000"/>
                </a:lnSpc>
                <a:spcBef>
                  <a:spcPct val="0"/>
                </a:spcBef>
                <a:spcAft>
                  <a:spcPct val="0"/>
                </a:spcAft>
                <a:buClrTx/>
                <a:buSzTx/>
                <a:buFont typeface="Arial" panose="020B0604020202020204" pitchFamily="34" charset="0"/>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smartphone</a:t>
              </a:r>
            </a:p>
          </p:txBody>
        </p:sp>
        <p:sp>
          <p:nvSpPr>
            <p:cNvPr id="23566" name="Text Box 663">
              <a:extLst>
                <a:ext uri="{FF2B5EF4-FFF2-40B4-BE49-F238E27FC236}">
                  <a16:creationId xmlns:a16="http://schemas.microsoft.com/office/drawing/2014/main" id="{28940747-6D88-4D28-AE6A-2BE1CAAFA93C}"/>
                </a:ext>
              </a:extLst>
            </p:cNvPr>
            <p:cNvSpPr txBox="1">
              <a:spLocks noChangeArrowheads="1"/>
            </p:cNvSpPr>
            <p:nvPr/>
          </p:nvSpPr>
          <p:spPr bwMode="auto">
            <a:xfrm>
              <a:off x="277" y="39"/>
              <a:ext cx="2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PC</a:t>
              </a:r>
            </a:p>
          </p:txBody>
        </p:sp>
        <p:sp>
          <p:nvSpPr>
            <p:cNvPr id="23567" name="Text Box 664">
              <a:extLst>
                <a:ext uri="{FF2B5EF4-FFF2-40B4-BE49-F238E27FC236}">
                  <a16:creationId xmlns:a16="http://schemas.microsoft.com/office/drawing/2014/main" id="{22B91C54-0785-4E97-AB7C-4E2E774E0AAE}"/>
                </a:ext>
              </a:extLst>
            </p:cNvPr>
            <p:cNvSpPr txBox="1">
              <a:spLocks noChangeArrowheads="1"/>
            </p:cNvSpPr>
            <p:nvPr/>
          </p:nvSpPr>
          <p:spPr bwMode="auto">
            <a:xfrm>
              <a:off x="278" y="263"/>
              <a:ext cx="4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server</a:t>
              </a:r>
            </a:p>
          </p:txBody>
        </p:sp>
        <p:sp>
          <p:nvSpPr>
            <p:cNvPr id="23568" name="Text Box 665">
              <a:extLst>
                <a:ext uri="{FF2B5EF4-FFF2-40B4-BE49-F238E27FC236}">
                  <a16:creationId xmlns:a16="http://schemas.microsoft.com/office/drawing/2014/main" id="{18E4AED5-0A23-444C-ACCD-35C1A3C61F8D}"/>
                </a:ext>
              </a:extLst>
            </p:cNvPr>
            <p:cNvSpPr txBox="1">
              <a:spLocks noChangeArrowheads="1"/>
            </p:cNvSpPr>
            <p:nvPr/>
          </p:nvSpPr>
          <p:spPr bwMode="auto">
            <a:xfrm>
              <a:off x="283" y="557"/>
              <a:ext cx="52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75000"/>
                </a:lnSpc>
                <a:spcBef>
                  <a:spcPct val="0"/>
                </a:spcBef>
                <a:spcAft>
                  <a:spcPct val="0"/>
                </a:spcAft>
                <a:buClrTx/>
                <a:buSzTx/>
                <a:buFont typeface="Arial" panose="020B0604020202020204" pitchFamily="34" charset="0"/>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wireless</a:t>
              </a:r>
            </a:p>
            <a:p>
              <a:pPr marL="0" marR="0" lvl="0" indent="0" algn="l" defTabSz="914400" rtl="0" eaLnBrk="0" fontAlgn="base" latinLnBrk="0" hangingPunct="0">
                <a:lnSpc>
                  <a:spcPct val="75000"/>
                </a:lnSpc>
                <a:spcBef>
                  <a:spcPct val="0"/>
                </a:spcBef>
                <a:spcAft>
                  <a:spcPct val="0"/>
                </a:spcAft>
                <a:buClrTx/>
                <a:buSzTx/>
                <a:buFont typeface="Arial" panose="020B0604020202020204" pitchFamily="34" charset="0"/>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laptop</a:t>
              </a:r>
            </a:p>
          </p:txBody>
        </p:sp>
        <p:grpSp>
          <p:nvGrpSpPr>
            <p:cNvPr id="23569" name="Group 805">
              <a:extLst>
                <a:ext uri="{FF2B5EF4-FFF2-40B4-BE49-F238E27FC236}">
                  <a16:creationId xmlns:a16="http://schemas.microsoft.com/office/drawing/2014/main" id="{47AED31F-B3D6-46D0-B076-CA8B96AFA3C8}"/>
                </a:ext>
              </a:extLst>
            </p:cNvPr>
            <p:cNvGrpSpPr>
              <a:grpSpLocks/>
            </p:cNvGrpSpPr>
            <p:nvPr/>
          </p:nvGrpSpPr>
          <p:grpSpPr bwMode="auto">
            <a:xfrm flipH="1">
              <a:off x="34" y="0"/>
              <a:ext cx="261" cy="235"/>
              <a:chOff x="0" y="0"/>
              <a:chExt cx="755" cy="803"/>
            </a:xfrm>
          </p:grpSpPr>
          <p:pic>
            <p:nvPicPr>
              <p:cNvPr id="23630" name="Picture 806" descr="desktop_computer_stylized_medium">
                <a:extLst>
                  <a:ext uri="{FF2B5EF4-FFF2-40B4-BE49-F238E27FC236}">
                    <a16:creationId xmlns:a16="http://schemas.microsoft.com/office/drawing/2014/main" id="{FD00227C-A5EE-4584-AF44-DAC256BC85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31" name="Freeform 807">
                <a:extLst>
                  <a:ext uri="{FF2B5EF4-FFF2-40B4-BE49-F238E27FC236}">
                    <a16:creationId xmlns:a16="http://schemas.microsoft.com/office/drawing/2014/main" id="{45568E6D-36BB-4A0E-BCAC-85E3229CDDA5}"/>
                  </a:ext>
                </a:extLst>
              </p:cNvPr>
              <p:cNvSpPr>
                <a:spLocks/>
              </p:cNvSpPr>
              <p:nvPr/>
            </p:nvSpPr>
            <p:spPr bwMode="auto">
              <a:xfrm>
                <a:off x="77" y="77"/>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3570" name="Group 808">
              <a:extLst>
                <a:ext uri="{FF2B5EF4-FFF2-40B4-BE49-F238E27FC236}">
                  <a16:creationId xmlns:a16="http://schemas.microsoft.com/office/drawing/2014/main" id="{0D6DD18A-92D6-41CD-9987-C80E73A881EA}"/>
                </a:ext>
              </a:extLst>
            </p:cNvPr>
            <p:cNvGrpSpPr>
              <a:grpSpLocks noChangeAspect="1"/>
            </p:cNvGrpSpPr>
            <p:nvPr/>
          </p:nvGrpSpPr>
          <p:grpSpPr bwMode="auto">
            <a:xfrm>
              <a:off x="88" y="849"/>
              <a:ext cx="234" cy="173"/>
              <a:chOff x="0" y="0"/>
              <a:chExt cx="462" cy="478"/>
            </a:xfrm>
          </p:grpSpPr>
          <p:pic>
            <p:nvPicPr>
              <p:cNvPr id="23628" name="Picture 809" descr="iphone_stylized_small">
                <a:extLst>
                  <a:ext uri="{FF2B5EF4-FFF2-40B4-BE49-F238E27FC236}">
                    <a16:creationId xmlns:a16="http://schemas.microsoft.com/office/drawing/2014/main" id="{D81BED2D-6034-4D1B-86BE-C81BD1AFD81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77" y="71"/>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29" name="Picture 810" descr="antenna_radiation_stylized">
                <a:extLst>
                  <a:ext uri="{FF2B5EF4-FFF2-40B4-BE49-F238E27FC236}">
                    <a16:creationId xmlns:a16="http://schemas.microsoft.com/office/drawing/2014/main" id="{4F0CD243-0D80-4754-8AF1-2BFCC8AFB34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0"/>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71" name="Group 1088">
              <a:extLst>
                <a:ext uri="{FF2B5EF4-FFF2-40B4-BE49-F238E27FC236}">
                  <a16:creationId xmlns:a16="http://schemas.microsoft.com/office/drawing/2014/main" id="{56683CE4-1522-4684-BFE8-6567EC0D8CA6}"/>
                </a:ext>
              </a:extLst>
            </p:cNvPr>
            <p:cNvGrpSpPr>
              <a:grpSpLocks/>
            </p:cNvGrpSpPr>
            <p:nvPr/>
          </p:nvGrpSpPr>
          <p:grpSpPr bwMode="auto">
            <a:xfrm>
              <a:off x="0" y="535"/>
              <a:ext cx="301" cy="236"/>
              <a:chOff x="0" y="0"/>
              <a:chExt cx="2747" cy="2591"/>
            </a:xfrm>
          </p:grpSpPr>
          <p:pic>
            <p:nvPicPr>
              <p:cNvPr id="23605" name="Picture 1089" descr="antenna_stylized">
                <a:extLst>
                  <a:ext uri="{FF2B5EF4-FFF2-40B4-BE49-F238E27FC236}">
                    <a16:creationId xmlns:a16="http://schemas.microsoft.com/office/drawing/2014/main" id="{1C940EB8-9001-4DD2-A9F0-CE8162FA54F4}"/>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0"/>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06" name="Picture 1090" descr="laptop_keyboard">
                <a:extLst>
                  <a:ext uri="{FF2B5EF4-FFF2-40B4-BE49-F238E27FC236}">
                    <a16:creationId xmlns:a16="http://schemas.microsoft.com/office/drawing/2014/main" id="{3D0D76D8-1DFE-4F19-A25D-DB36345531A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rot="109065" flipH="1">
                <a:off x="132" y="1578"/>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07" name="Freeform 1091">
                <a:extLst>
                  <a:ext uri="{FF2B5EF4-FFF2-40B4-BE49-F238E27FC236}">
                    <a16:creationId xmlns:a16="http://schemas.microsoft.com/office/drawing/2014/main" id="{A5FC6E89-32D6-4D6F-87AA-7523023529C7}"/>
                  </a:ext>
                </a:extLst>
              </p:cNvPr>
              <p:cNvSpPr>
                <a:spLocks/>
              </p:cNvSpPr>
              <p:nvPr/>
            </p:nvSpPr>
            <p:spPr bwMode="auto">
              <a:xfrm>
                <a:off x="876" y="595"/>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23608" name="Picture 1092" descr="screen">
                <a:extLst>
                  <a:ext uri="{FF2B5EF4-FFF2-40B4-BE49-F238E27FC236}">
                    <a16:creationId xmlns:a16="http://schemas.microsoft.com/office/drawing/2014/main" id="{A7934E19-AC73-4113-A2D1-DE4206F4239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65" y="629"/>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09" name="Freeform 1093">
                <a:extLst>
                  <a:ext uri="{FF2B5EF4-FFF2-40B4-BE49-F238E27FC236}">
                    <a16:creationId xmlns:a16="http://schemas.microsoft.com/office/drawing/2014/main" id="{27781063-2165-4DC2-8315-5B9CBD1A80D7}"/>
                  </a:ext>
                </a:extLst>
              </p:cNvPr>
              <p:cNvSpPr>
                <a:spLocks/>
              </p:cNvSpPr>
              <p:nvPr/>
            </p:nvSpPr>
            <p:spPr bwMode="auto">
              <a:xfrm>
                <a:off x="1205" y="556"/>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10" name="Freeform 1094">
                <a:extLst>
                  <a:ext uri="{FF2B5EF4-FFF2-40B4-BE49-F238E27FC236}">
                    <a16:creationId xmlns:a16="http://schemas.microsoft.com/office/drawing/2014/main" id="{25454DB1-C191-4806-92CC-78080CFB16BE}"/>
                  </a:ext>
                </a:extLst>
              </p:cNvPr>
              <p:cNvSpPr>
                <a:spLocks/>
              </p:cNvSpPr>
              <p:nvPr/>
            </p:nvSpPr>
            <p:spPr bwMode="auto">
              <a:xfrm>
                <a:off x="860" y="554"/>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11" name="Freeform 1095">
                <a:extLst>
                  <a:ext uri="{FF2B5EF4-FFF2-40B4-BE49-F238E27FC236}">
                    <a16:creationId xmlns:a16="http://schemas.microsoft.com/office/drawing/2014/main" id="{5D89E112-0E00-434D-B6B8-4AD69F0080EF}"/>
                  </a:ext>
                </a:extLst>
              </p:cNvPr>
              <p:cNvSpPr>
                <a:spLocks/>
              </p:cNvSpPr>
              <p:nvPr/>
            </p:nvSpPr>
            <p:spPr bwMode="auto">
              <a:xfrm>
                <a:off x="2267" y="737"/>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12" name="Freeform 1096">
                <a:extLst>
                  <a:ext uri="{FF2B5EF4-FFF2-40B4-BE49-F238E27FC236}">
                    <a16:creationId xmlns:a16="http://schemas.microsoft.com/office/drawing/2014/main" id="{94BD80BD-88F1-4EE5-94D3-FDDE2C345709}"/>
                  </a:ext>
                </a:extLst>
              </p:cNvPr>
              <p:cNvSpPr>
                <a:spLocks/>
              </p:cNvSpPr>
              <p:nvPr/>
            </p:nvSpPr>
            <p:spPr bwMode="auto">
              <a:xfrm>
                <a:off x="855" y="1526"/>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13" name="Freeform 1097">
                <a:extLst>
                  <a:ext uri="{FF2B5EF4-FFF2-40B4-BE49-F238E27FC236}">
                    <a16:creationId xmlns:a16="http://schemas.microsoft.com/office/drawing/2014/main" id="{A5B70B56-44B3-4E74-A78C-6C3E4B9E743B}"/>
                  </a:ext>
                </a:extLst>
              </p:cNvPr>
              <p:cNvSpPr>
                <a:spLocks/>
              </p:cNvSpPr>
              <p:nvPr/>
            </p:nvSpPr>
            <p:spPr bwMode="auto">
              <a:xfrm>
                <a:off x="2318" y="747"/>
                <a:ext cx="429" cy="1187"/>
              </a:xfrm>
              <a:custGeom>
                <a:avLst/>
                <a:gdLst>
                  <a:gd name="T0" fmla="*/ 1 w 637"/>
                  <a:gd name="T1" fmla="*/ 0 h 1659"/>
                  <a:gd name="T2" fmla="*/ 1 w 637"/>
                  <a:gd name="T3" fmla="*/ 0 h 1659"/>
                  <a:gd name="T4" fmla="*/ 1 w 637"/>
                  <a:gd name="T5" fmla="*/ 11 h 1659"/>
                  <a:gd name="T6" fmla="*/ 0 w 637"/>
                  <a:gd name="T7" fmla="*/ 1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14" name="Freeform 1098">
                <a:extLst>
                  <a:ext uri="{FF2B5EF4-FFF2-40B4-BE49-F238E27FC236}">
                    <a16:creationId xmlns:a16="http://schemas.microsoft.com/office/drawing/2014/main" id="{2125FD25-BB10-416B-A011-BEA1337AF95B}"/>
                  </a:ext>
                </a:extLst>
              </p:cNvPr>
              <p:cNvSpPr>
                <a:spLocks/>
              </p:cNvSpPr>
              <p:nvPr/>
            </p:nvSpPr>
            <p:spPr bwMode="auto">
              <a:xfrm>
                <a:off x="857" y="1579"/>
                <a:ext cx="1494" cy="394"/>
              </a:xfrm>
              <a:custGeom>
                <a:avLst/>
                <a:gdLst>
                  <a:gd name="T0" fmla="*/ 0 w 2216"/>
                  <a:gd name="T1" fmla="*/ 0 h 550"/>
                  <a:gd name="T2" fmla="*/ 1 w 2216"/>
                  <a:gd name="T3" fmla="*/ 1 h 550"/>
                  <a:gd name="T4" fmla="*/ 6 w 2216"/>
                  <a:gd name="T5" fmla="*/ 4 h 550"/>
                  <a:gd name="T6" fmla="*/ 6 w 2216"/>
                  <a:gd name="T7" fmla="*/ 3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3615" name="Group 1099">
                <a:extLst>
                  <a:ext uri="{FF2B5EF4-FFF2-40B4-BE49-F238E27FC236}">
                    <a16:creationId xmlns:a16="http://schemas.microsoft.com/office/drawing/2014/main" id="{CBB2FD67-247C-41EA-8600-6CB6AC8C8C86}"/>
                  </a:ext>
                </a:extLst>
              </p:cNvPr>
              <p:cNvGrpSpPr>
                <a:grpSpLocks/>
              </p:cNvGrpSpPr>
              <p:nvPr/>
            </p:nvGrpSpPr>
            <p:grpSpPr bwMode="auto">
              <a:xfrm>
                <a:off x="832" y="2000"/>
                <a:ext cx="507" cy="234"/>
                <a:chOff x="0" y="0"/>
                <a:chExt cx="752" cy="327"/>
              </a:xfrm>
            </p:grpSpPr>
            <p:sp>
              <p:nvSpPr>
                <p:cNvPr id="23622" name="Freeform 1100">
                  <a:extLst>
                    <a:ext uri="{FF2B5EF4-FFF2-40B4-BE49-F238E27FC236}">
                      <a16:creationId xmlns:a16="http://schemas.microsoft.com/office/drawing/2014/main" id="{C10ADE5D-446F-4E44-AC20-CBEAA5945C09}"/>
                    </a:ext>
                  </a:extLst>
                </p:cNvPr>
                <p:cNvSpPr>
                  <a:spLocks/>
                </p:cNvSpPr>
                <p:nvPr/>
              </p:nvSpPr>
              <p:spPr bwMode="auto">
                <a:xfrm>
                  <a:off x="0" y="0"/>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23" name="Freeform 1101">
                  <a:extLst>
                    <a:ext uri="{FF2B5EF4-FFF2-40B4-BE49-F238E27FC236}">
                      <a16:creationId xmlns:a16="http://schemas.microsoft.com/office/drawing/2014/main" id="{D1715671-9D70-4B8D-BE8A-277A07D6C9B9}"/>
                    </a:ext>
                  </a:extLst>
                </p:cNvPr>
                <p:cNvSpPr>
                  <a:spLocks/>
                </p:cNvSpPr>
                <p:nvPr/>
              </p:nvSpPr>
              <p:spPr bwMode="auto">
                <a:xfrm>
                  <a:off x="14" y="7"/>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24" name="Freeform 1102">
                  <a:extLst>
                    <a:ext uri="{FF2B5EF4-FFF2-40B4-BE49-F238E27FC236}">
                      <a16:creationId xmlns:a16="http://schemas.microsoft.com/office/drawing/2014/main" id="{13D19E0F-20F6-4FCF-9500-485077D3503B}"/>
                    </a:ext>
                  </a:extLst>
                </p:cNvPr>
                <p:cNvSpPr>
                  <a:spLocks/>
                </p:cNvSpPr>
                <p:nvPr/>
              </p:nvSpPr>
              <p:spPr bwMode="auto">
                <a:xfrm>
                  <a:off x="68" y="128"/>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25" name="Freeform 1103">
                  <a:extLst>
                    <a:ext uri="{FF2B5EF4-FFF2-40B4-BE49-F238E27FC236}">
                      <a16:creationId xmlns:a16="http://schemas.microsoft.com/office/drawing/2014/main" id="{1B25A1D7-1797-4190-BD16-38D06EC48194}"/>
                    </a:ext>
                  </a:extLst>
                </p:cNvPr>
                <p:cNvSpPr>
                  <a:spLocks/>
                </p:cNvSpPr>
                <p:nvPr/>
              </p:nvSpPr>
              <p:spPr bwMode="auto">
                <a:xfrm>
                  <a:off x="59" y="174"/>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26" name="Freeform 1104">
                  <a:extLst>
                    <a:ext uri="{FF2B5EF4-FFF2-40B4-BE49-F238E27FC236}">
                      <a16:creationId xmlns:a16="http://schemas.microsoft.com/office/drawing/2014/main" id="{4DB06B7E-A776-4B5B-845C-AF066ABFF65B}"/>
                    </a:ext>
                  </a:extLst>
                </p:cNvPr>
                <p:cNvSpPr>
                  <a:spLocks/>
                </p:cNvSpPr>
                <p:nvPr/>
              </p:nvSpPr>
              <p:spPr bwMode="auto">
                <a:xfrm>
                  <a:off x="280" y="192"/>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27" name="Freeform 1105">
                  <a:extLst>
                    <a:ext uri="{FF2B5EF4-FFF2-40B4-BE49-F238E27FC236}">
                      <a16:creationId xmlns:a16="http://schemas.microsoft.com/office/drawing/2014/main" id="{0664E13C-8994-4549-ABB7-94A61EF97E34}"/>
                    </a:ext>
                  </a:extLst>
                </p:cNvPr>
                <p:cNvSpPr>
                  <a:spLocks/>
                </p:cNvSpPr>
                <p:nvPr/>
              </p:nvSpPr>
              <p:spPr bwMode="auto">
                <a:xfrm>
                  <a:off x="271" y="240"/>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616" name="Freeform 1106">
                <a:extLst>
                  <a:ext uri="{FF2B5EF4-FFF2-40B4-BE49-F238E27FC236}">
                    <a16:creationId xmlns:a16="http://schemas.microsoft.com/office/drawing/2014/main" id="{DCE50DFB-AF9A-4B67-9044-B63C72E571C9}"/>
                  </a:ext>
                </a:extLst>
              </p:cNvPr>
              <p:cNvSpPr>
                <a:spLocks/>
              </p:cNvSpPr>
              <p:nvPr/>
            </p:nvSpPr>
            <p:spPr bwMode="auto">
              <a:xfrm>
                <a:off x="1700" y="2035"/>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17" name="Freeform 1107">
                <a:extLst>
                  <a:ext uri="{FF2B5EF4-FFF2-40B4-BE49-F238E27FC236}">
                    <a16:creationId xmlns:a16="http://schemas.microsoft.com/office/drawing/2014/main" id="{3DD21D25-2561-4BEF-A355-CD7B0911AEF1}"/>
                  </a:ext>
                </a:extLst>
              </p:cNvPr>
              <p:cNvSpPr>
                <a:spLocks/>
              </p:cNvSpPr>
              <p:nvPr/>
            </p:nvSpPr>
            <p:spPr bwMode="auto">
              <a:xfrm>
                <a:off x="133" y="2076"/>
                <a:ext cx="1571" cy="469"/>
              </a:xfrm>
              <a:custGeom>
                <a:avLst/>
                <a:gdLst>
                  <a:gd name="T0" fmla="*/ 1 w 2532"/>
                  <a:gd name="T1" fmla="*/ 0 h 723"/>
                  <a:gd name="T2" fmla="*/ 1 w 2532"/>
                  <a:gd name="T3" fmla="*/ 0 h 723"/>
                  <a:gd name="T4" fmla="*/ 2 w 2532"/>
                  <a:gd name="T5" fmla="*/ 1 h 723"/>
                  <a:gd name="T6" fmla="*/ 2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18" name="Freeform 1108">
                <a:extLst>
                  <a:ext uri="{FF2B5EF4-FFF2-40B4-BE49-F238E27FC236}">
                    <a16:creationId xmlns:a16="http://schemas.microsoft.com/office/drawing/2014/main" id="{B4CA7320-0043-4D9E-B7B1-8E31C468B2E8}"/>
                  </a:ext>
                </a:extLst>
              </p:cNvPr>
              <p:cNvSpPr>
                <a:spLocks/>
              </p:cNvSpPr>
              <p:nvPr/>
            </p:nvSpPr>
            <p:spPr bwMode="auto">
              <a:xfrm>
                <a:off x="134" y="1990"/>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19" name="Freeform 1109">
                <a:extLst>
                  <a:ext uri="{FF2B5EF4-FFF2-40B4-BE49-F238E27FC236}">
                    <a16:creationId xmlns:a16="http://schemas.microsoft.com/office/drawing/2014/main" id="{9A06A093-5565-4B87-8F75-79C5819B4842}"/>
                  </a:ext>
                </a:extLst>
              </p:cNvPr>
              <p:cNvSpPr>
                <a:spLocks/>
              </p:cNvSpPr>
              <p:nvPr/>
            </p:nvSpPr>
            <p:spPr bwMode="auto">
              <a:xfrm>
                <a:off x="135" y="1603"/>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20" name="Freeform 1110">
                <a:extLst>
                  <a:ext uri="{FF2B5EF4-FFF2-40B4-BE49-F238E27FC236}">
                    <a16:creationId xmlns:a16="http://schemas.microsoft.com/office/drawing/2014/main" id="{E91A3278-3517-449C-94D6-0AC04EB5D9BA}"/>
                  </a:ext>
                </a:extLst>
              </p:cNvPr>
              <p:cNvSpPr>
                <a:spLocks/>
              </p:cNvSpPr>
              <p:nvPr/>
            </p:nvSpPr>
            <p:spPr bwMode="auto">
              <a:xfrm>
                <a:off x="184" y="2010"/>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21" name="Freeform 1111">
                <a:extLst>
                  <a:ext uri="{FF2B5EF4-FFF2-40B4-BE49-F238E27FC236}">
                    <a16:creationId xmlns:a16="http://schemas.microsoft.com/office/drawing/2014/main" id="{34CF28C5-6021-42BF-ABF3-A1F90488EDC3}"/>
                  </a:ext>
                </a:extLst>
              </p:cNvPr>
              <p:cNvSpPr>
                <a:spLocks/>
              </p:cNvSpPr>
              <p:nvPr/>
            </p:nvSpPr>
            <p:spPr bwMode="auto">
              <a:xfrm flipV="1">
                <a:off x="1672" y="1978"/>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3572" name="Group 1168">
              <a:extLst>
                <a:ext uri="{FF2B5EF4-FFF2-40B4-BE49-F238E27FC236}">
                  <a16:creationId xmlns:a16="http://schemas.microsoft.com/office/drawing/2014/main" id="{C4EEC5CE-88AF-4FF5-86F5-46CE3B605932}"/>
                </a:ext>
              </a:extLst>
            </p:cNvPr>
            <p:cNvGrpSpPr>
              <a:grpSpLocks/>
            </p:cNvGrpSpPr>
            <p:nvPr/>
          </p:nvGrpSpPr>
          <p:grpSpPr bwMode="auto">
            <a:xfrm>
              <a:off x="130" y="264"/>
              <a:ext cx="157" cy="256"/>
              <a:chOff x="0" y="0"/>
              <a:chExt cx="1425" cy="2396"/>
            </a:xfrm>
          </p:grpSpPr>
          <p:sp>
            <p:nvSpPr>
              <p:cNvPr id="23573" name="Freeform 1169">
                <a:extLst>
                  <a:ext uri="{FF2B5EF4-FFF2-40B4-BE49-F238E27FC236}">
                    <a16:creationId xmlns:a16="http://schemas.microsoft.com/office/drawing/2014/main" id="{0E1CF9E8-D3CF-48AE-960C-6173A7C0DA35}"/>
                  </a:ext>
                </a:extLst>
              </p:cNvPr>
              <p:cNvSpPr>
                <a:spLocks/>
              </p:cNvSpPr>
              <p:nvPr/>
            </p:nvSpPr>
            <p:spPr bwMode="auto">
              <a:xfrm>
                <a:off x="1128" y="4"/>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574" name="Rectangle 1170">
                <a:extLst>
                  <a:ext uri="{FF2B5EF4-FFF2-40B4-BE49-F238E27FC236}">
                    <a16:creationId xmlns:a16="http://schemas.microsoft.com/office/drawing/2014/main" id="{564ECFA2-4D81-49E3-ABCC-1F9B1AD7FAA3}"/>
                  </a:ext>
                </a:extLst>
              </p:cNvPr>
              <p:cNvSpPr>
                <a:spLocks noChangeArrowheads="1"/>
              </p:cNvSpPr>
              <p:nvPr/>
            </p:nvSpPr>
            <p:spPr bwMode="auto">
              <a:xfrm>
                <a:off x="64" y="0"/>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575" name="Freeform 1171">
                <a:extLst>
                  <a:ext uri="{FF2B5EF4-FFF2-40B4-BE49-F238E27FC236}">
                    <a16:creationId xmlns:a16="http://schemas.microsoft.com/office/drawing/2014/main" id="{62A571E7-08C4-4431-B90B-0C5E3E5E2980}"/>
                  </a:ext>
                </a:extLst>
              </p:cNvPr>
              <p:cNvSpPr>
                <a:spLocks/>
              </p:cNvSpPr>
              <p:nvPr/>
            </p:nvSpPr>
            <p:spPr bwMode="auto">
              <a:xfrm>
                <a:off x="1181" y="141"/>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576" name="Freeform 1172">
                <a:extLst>
                  <a:ext uri="{FF2B5EF4-FFF2-40B4-BE49-F238E27FC236}">
                    <a16:creationId xmlns:a16="http://schemas.microsoft.com/office/drawing/2014/main" id="{5C57FCD6-E1A5-4F95-90FF-9F092A19749E}"/>
                  </a:ext>
                </a:extLst>
              </p:cNvPr>
              <p:cNvSpPr>
                <a:spLocks/>
              </p:cNvSpPr>
              <p:nvPr/>
            </p:nvSpPr>
            <p:spPr bwMode="auto">
              <a:xfrm>
                <a:off x="1144" y="1211"/>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577" name="Rectangle 1173">
                <a:extLst>
                  <a:ext uri="{FF2B5EF4-FFF2-40B4-BE49-F238E27FC236}">
                    <a16:creationId xmlns:a16="http://schemas.microsoft.com/office/drawing/2014/main" id="{706A5FA7-5EB2-4384-A3C8-581646A93332}"/>
                  </a:ext>
                </a:extLst>
              </p:cNvPr>
              <p:cNvSpPr>
                <a:spLocks noChangeArrowheads="1"/>
              </p:cNvSpPr>
              <p:nvPr/>
            </p:nvSpPr>
            <p:spPr bwMode="auto">
              <a:xfrm>
                <a:off x="73" y="262"/>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3578" name="Group 1174">
                <a:extLst>
                  <a:ext uri="{FF2B5EF4-FFF2-40B4-BE49-F238E27FC236}">
                    <a16:creationId xmlns:a16="http://schemas.microsoft.com/office/drawing/2014/main" id="{477033C9-DC93-4822-A86F-AA9822D80719}"/>
                  </a:ext>
                </a:extLst>
              </p:cNvPr>
              <p:cNvGrpSpPr>
                <a:grpSpLocks/>
              </p:cNvGrpSpPr>
              <p:nvPr/>
            </p:nvGrpSpPr>
            <p:grpSpPr bwMode="auto">
              <a:xfrm>
                <a:off x="609" y="239"/>
                <a:ext cx="581" cy="145"/>
                <a:chOff x="0" y="0"/>
                <a:chExt cx="725" cy="139"/>
              </a:xfrm>
            </p:grpSpPr>
            <p:sp>
              <p:nvSpPr>
                <p:cNvPr id="23603" name="AutoShape 1175">
                  <a:extLst>
                    <a:ext uri="{FF2B5EF4-FFF2-40B4-BE49-F238E27FC236}">
                      <a16:creationId xmlns:a16="http://schemas.microsoft.com/office/drawing/2014/main" id="{7376DBAB-4DDE-4645-9068-7C1A389A827A}"/>
                    </a:ext>
                  </a:extLst>
                </p:cNvPr>
                <p:cNvSpPr>
                  <a:spLocks noChangeArrowheads="1"/>
                </p:cNvSpPr>
                <p:nvPr/>
              </p:nvSpPr>
              <p:spPr bwMode="auto">
                <a:xfrm>
                  <a:off x="-1" y="4"/>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04" name="AutoShape 1176">
                  <a:extLst>
                    <a:ext uri="{FF2B5EF4-FFF2-40B4-BE49-F238E27FC236}">
                      <a16:creationId xmlns:a16="http://schemas.microsoft.com/office/drawing/2014/main" id="{BA06C574-BDC4-4325-AAF0-3A35401A80AE}"/>
                    </a:ext>
                  </a:extLst>
                </p:cNvPr>
                <p:cNvSpPr>
                  <a:spLocks noChangeArrowheads="1"/>
                </p:cNvSpPr>
                <p:nvPr/>
              </p:nvSpPr>
              <p:spPr bwMode="auto">
                <a:xfrm>
                  <a:off x="10" y="22"/>
                  <a:ext cx="691" cy="99"/>
                </a:xfrm>
                <a:prstGeom prst="roundRect">
                  <a:avLst>
                    <a:gd name="adj" fmla="val 50000"/>
                  </a:avLst>
                </a:prstGeom>
                <a:gradFill rotWithShape="1">
                  <a:gsLst>
                    <a:gs pos="0">
                      <a:srgbClr val="99CCFF"/>
                    </a:gs>
                    <a:gs pos="50000">
                      <a:srgbClr val="0000FF"/>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579" name="Rectangle 1177">
                <a:extLst>
                  <a:ext uri="{FF2B5EF4-FFF2-40B4-BE49-F238E27FC236}">
                    <a16:creationId xmlns:a16="http://schemas.microsoft.com/office/drawing/2014/main" id="{335E873E-2DD7-4653-80FD-037DB92F4317}"/>
                  </a:ext>
                </a:extLst>
              </p:cNvPr>
              <p:cNvSpPr>
                <a:spLocks noChangeArrowheads="1"/>
              </p:cNvSpPr>
              <p:nvPr/>
            </p:nvSpPr>
            <p:spPr bwMode="auto">
              <a:xfrm>
                <a:off x="82" y="590"/>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3580" name="Group 1178">
                <a:extLst>
                  <a:ext uri="{FF2B5EF4-FFF2-40B4-BE49-F238E27FC236}">
                    <a16:creationId xmlns:a16="http://schemas.microsoft.com/office/drawing/2014/main" id="{91FCE4A3-E337-491E-9F14-7B77BCEDD527}"/>
                  </a:ext>
                </a:extLst>
              </p:cNvPr>
              <p:cNvGrpSpPr>
                <a:grpSpLocks/>
              </p:cNvGrpSpPr>
              <p:nvPr/>
            </p:nvGrpSpPr>
            <p:grpSpPr bwMode="auto">
              <a:xfrm>
                <a:off x="607" y="565"/>
                <a:ext cx="581" cy="134"/>
                <a:chOff x="0" y="0"/>
                <a:chExt cx="725" cy="139"/>
              </a:xfrm>
            </p:grpSpPr>
            <p:sp>
              <p:nvSpPr>
                <p:cNvPr id="23601" name="AutoShape 1179">
                  <a:extLst>
                    <a:ext uri="{FF2B5EF4-FFF2-40B4-BE49-F238E27FC236}">
                      <a16:creationId xmlns:a16="http://schemas.microsoft.com/office/drawing/2014/main" id="{9531F381-D80D-415D-9596-15EAF5014FBD}"/>
                    </a:ext>
                  </a:extLst>
                </p:cNvPr>
                <p:cNvSpPr>
                  <a:spLocks noChangeArrowheads="1"/>
                </p:cNvSpPr>
                <p:nvPr/>
              </p:nvSpPr>
              <p:spPr bwMode="auto">
                <a:xfrm>
                  <a:off x="1" y="-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02" name="AutoShape 1180">
                  <a:extLst>
                    <a:ext uri="{FF2B5EF4-FFF2-40B4-BE49-F238E27FC236}">
                      <a16:creationId xmlns:a16="http://schemas.microsoft.com/office/drawing/2014/main" id="{E98F26B5-2183-45DC-B147-7F106A2C083A}"/>
                    </a:ext>
                  </a:extLst>
                </p:cNvPr>
                <p:cNvSpPr>
                  <a:spLocks noChangeArrowheads="1"/>
                </p:cNvSpPr>
                <p:nvPr/>
              </p:nvSpPr>
              <p:spPr bwMode="auto">
                <a:xfrm>
                  <a:off x="13" y="16"/>
                  <a:ext cx="691" cy="107"/>
                </a:xfrm>
                <a:prstGeom prst="roundRect">
                  <a:avLst>
                    <a:gd name="adj" fmla="val 50000"/>
                  </a:avLst>
                </a:prstGeom>
                <a:gradFill rotWithShape="1">
                  <a:gsLst>
                    <a:gs pos="0">
                      <a:srgbClr val="99CCFF"/>
                    </a:gs>
                    <a:gs pos="50000">
                      <a:srgbClr val="0000FF"/>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581" name="Rectangle 1181">
                <a:extLst>
                  <a:ext uri="{FF2B5EF4-FFF2-40B4-BE49-F238E27FC236}">
                    <a16:creationId xmlns:a16="http://schemas.microsoft.com/office/drawing/2014/main" id="{8B6C5651-3069-494E-9F4E-BA9D7556EB2E}"/>
                  </a:ext>
                </a:extLst>
              </p:cNvPr>
              <p:cNvSpPr>
                <a:spLocks noChangeArrowheads="1"/>
              </p:cNvSpPr>
              <p:nvPr/>
            </p:nvSpPr>
            <p:spPr bwMode="auto">
              <a:xfrm>
                <a:off x="73" y="927"/>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582" name="Rectangle 1182">
                <a:extLst>
                  <a:ext uri="{FF2B5EF4-FFF2-40B4-BE49-F238E27FC236}">
                    <a16:creationId xmlns:a16="http://schemas.microsoft.com/office/drawing/2014/main" id="{0797A6D6-0D4D-4CDC-ACE5-6791BDE53689}"/>
                  </a:ext>
                </a:extLst>
              </p:cNvPr>
              <p:cNvSpPr>
                <a:spLocks noChangeArrowheads="1"/>
              </p:cNvSpPr>
              <p:nvPr/>
            </p:nvSpPr>
            <p:spPr bwMode="auto">
              <a:xfrm>
                <a:off x="91" y="1226"/>
                <a:ext cx="590"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3583" name="Group 1183">
                <a:extLst>
                  <a:ext uri="{FF2B5EF4-FFF2-40B4-BE49-F238E27FC236}">
                    <a16:creationId xmlns:a16="http://schemas.microsoft.com/office/drawing/2014/main" id="{2152BE67-1041-49C6-9291-D1D93D547754}"/>
                  </a:ext>
                </a:extLst>
              </p:cNvPr>
              <p:cNvGrpSpPr>
                <a:grpSpLocks/>
              </p:cNvGrpSpPr>
              <p:nvPr/>
            </p:nvGrpSpPr>
            <p:grpSpPr bwMode="auto">
              <a:xfrm>
                <a:off x="595" y="1198"/>
                <a:ext cx="582" cy="151"/>
                <a:chOff x="0" y="0"/>
                <a:chExt cx="725" cy="139"/>
              </a:xfrm>
            </p:grpSpPr>
            <p:sp>
              <p:nvSpPr>
                <p:cNvPr id="23599" name="AutoShape 1184">
                  <a:extLst>
                    <a:ext uri="{FF2B5EF4-FFF2-40B4-BE49-F238E27FC236}">
                      <a16:creationId xmlns:a16="http://schemas.microsoft.com/office/drawing/2014/main" id="{EBB5F130-97D5-463C-9F8E-D1BEDEE96950}"/>
                    </a:ext>
                  </a:extLst>
                </p:cNvPr>
                <p:cNvSpPr>
                  <a:spLocks noChangeArrowheads="1"/>
                </p:cNvSpPr>
                <p:nvPr/>
              </p:nvSpPr>
              <p:spPr bwMode="auto">
                <a:xfrm>
                  <a:off x="5" y="0"/>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600" name="AutoShape 1185">
                  <a:extLst>
                    <a:ext uri="{FF2B5EF4-FFF2-40B4-BE49-F238E27FC236}">
                      <a16:creationId xmlns:a16="http://schemas.microsoft.com/office/drawing/2014/main" id="{038050FD-FBDA-41B1-AC5C-05473B1425E7}"/>
                    </a:ext>
                  </a:extLst>
                </p:cNvPr>
                <p:cNvSpPr>
                  <a:spLocks noChangeArrowheads="1"/>
                </p:cNvSpPr>
                <p:nvPr/>
              </p:nvSpPr>
              <p:spPr bwMode="auto">
                <a:xfrm>
                  <a:off x="16" y="17"/>
                  <a:ext cx="690" cy="103"/>
                </a:xfrm>
                <a:prstGeom prst="roundRect">
                  <a:avLst>
                    <a:gd name="adj" fmla="val 50000"/>
                  </a:avLst>
                </a:prstGeom>
                <a:gradFill rotWithShape="1">
                  <a:gsLst>
                    <a:gs pos="0">
                      <a:srgbClr val="99CCFF"/>
                    </a:gs>
                    <a:gs pos="50000">
                      <a:srgbClr val="0000FF"/>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584" name="Freeform 1186">
                <a:extLst>
                  <a:ext uri="{FF2B5EF4-FFF2-40B4-BE49-F238E27FC236}">
                    <a16:creationId xmlns:a16="http://schemas.microsoft.com/office/drawing/2014/main" id="{7D6E289B-6D07-407C-A667-163D502DB0A5}"/>
                  </a:ext>
                </a:extLst>
              </p:cNvPr>
              <p:cNvSpPr>
                <a:spLocks/>
              </p:cNvSpPr>
              <p:nvPr/>
            </p:nvSpPr>
            <p:spPr bwMode="auto">
              <a:xfrm>
                <a:off x="1148" y="925"/>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3585" name="Group 1187">
                <a:extLst>
                  <a:ext uri="{FF2B5EF4-FFF2-40B4-BE49-F238E27FC236}">
                    <a16:creationId xmlns:a16="http://schemas.microsoft.com/office/drawing/2014/main" id="{96FD8892-3555-41D6-9E29-CAF9C9971EF0}"/>
                  </a:ext>
                </a:extLst>
              </p:cNvPr>
              <p:cNvGrpSpPr>
                <a:grpSpLocks/>
              </p:cNvGrpSpPr>
              <p:nvPr/>
            </p:nvGrpSpPr>
            <p:grpSpPr bwMode="auto">
              <a:xfrm>
                <a:off x="599" y="898"/>
                <a:ext cx="582" cy="139"/>
                <a:chOff x="0" y="0"/>
                <a:chExt cx="725" cy="139"/>
              </a:xfrm>
            </p:grpSpPr>
            <p:sp>
              <p:nvSpPr>
                <p:cNvPr id="23597" name="AutoShape 1188">
                  <a:extLst>
                    <a:ext uri="{FF2B5EF4-FFF2-40B4-BE49-F238E27FC236}">
                      <a16:creationId xmlns:a16="http://schemas.microsoft.com/office/drawing/2014/main" id="{A06374B5-DDCD-4B2B-ACB0-3BB31D1AD9EA}"/>
                    </a:ext>
                  </a:extLst>
                </p:cNvPr>
                <p:cNvSpPr>
                  <a:spLocks noChangeArrowheads="1"/>
                </p:cNvSpPr>
                <p:nvPr/>
              </p:nvSpPr>
              <p:spPr bwMode="auto">
                <a:xfrm>
                  <a:off x="0" y="1"/>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598" name="AutoShape 1189">
                  <a:extLst>
                    <a:ext uri="{FF2B5EF4-FFF2-40B4-BE49-F238E27FC236}">
                      <a16:creationId xmlns:a16="http://schemas.microsoft.com/office/drawing/2014/main" id="{97B2FDED-8C3D-4113-B3EF-934E45E29F2C}"/>
                    </a:ext>
                  </a:extLst>
                </p:cNvPr>
                <p:cNvSpPr>
                  <a:spLocks noChangeArrowheads="1"/>
                </p:cNvSpPr>
                <p:nvPr/>
              </p:nvSpPr>
              <p:spPr bwMode="auto">
                <a:xfrm>
                  <a:off x="11" y="19"/>
                  <a:ext cx="690" cy="103"/>
                </a:xfrm>
                <a:prstGeom prst="roundRect">
                  <a:avLst>
                    <a:gd name="adj" fmla="val 50000"/>
                  </a:avLst>
                </a:prstGeom>
                <a:gradFill rotWithShape="1">
                  <a:gsLst>
                    <a:gs pos="0">
                      <a:srgbClr val="99CCFF"/>
                    </a:gs>
                    <a:gs pos="50000">
                      <a:srgbClr val="0000FF"/>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3586" name="Rectangle 1190">
                <a:extLst>
                  <a:ext uri="{FF2B5EF4-FFF2-40B4-BE49-F238E27FC236}">
                    <a16:creationId xmlns:a16="http://schemas.microsoft.com/office/drawing/2014/main" id="{87DC1ACC-15E2-4A6A-AF26-660F416D1CC2}"/>
                  </a:ext>
                </a:extLst>
              </p:cNvPr>
              <p:cNvSpPr>
                <a:spLocks noChangeArrowheads="1"/>
              </p:cNvSpPr>
              <p:nvPr/>
            </p:nvSpPr>
            <p:spPr bwMode="auto">
              <a:xfrm>
                <a:off x="1107" y="0"/>
                <a:ext cx="73" cy="2293"/>
              </a:xfrm>
              <a:prstGeom prst="rect">
                <a:avLst/>
              </a:prstGeom>
              <a:gradFill rotWithShape="1">
                <a:gsLst>
                  <a:gs pos="0">
                    <a:srgbClr val="DDDDDD"/>
                  </a:gs>
                  <a:gs pos="50000">
                    <a:srgbClr val="333333"/>
                  </a:gs>
                  <a:gs pos="100000">
                    <a:srgbClr val="DDDDDD"/>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587" name="Freeform 1191">
                <a:extLst>
                  <a:ext uri="{FF2B5EF4-FFF2-40B4-BE49-F238E27FC236}">
                    <a16:creationId xmlns:a16="http://schemas.microsoft.com/office/drawing/2014/main" id="{950B0BE3-F9E1-4077-9B02-609E4EAAF912}"/>
                  </a:ext>
                </a:extLst>
              </p:cNvPr>
              <p:cNvSpPr>
                <a:spLocks/>
              </p:cNvSpPr>
              <p:nvPr/>
            </p:nvSpPr>
            <p:spPr bwMode="auto">
              <a:xfrm>
                <a:off x="1172" y="578"/>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588" name="Freeform 1192">
                <a:extLst>
                  <a:ext uri="{FF2B5EF4-FFF2-40B4-BE49-F238E27FC236}">
                    <a16:creationId xmlns:a16="http://schemas.microsoft.com/office/drawing/2014/main" id="{36520FBE-9016-4FAF-B57C-6470D9A584F8}"/>
                  </a:ext>
                </a:extLst>
              </p:cNvPr>
              <p:cNvSpPr>
                <a:spLocks/>
              </p:cNvSpPr>
              <p:nvPr/>
            </p:nvSpPr>
            <p:spPr bwMode="auto">
              <a:xfrm>
                <a:off x="1175" y="251"/>
                <a:ext cx="244" cy="240"/>
              </a:xfrm>
              <a:custGeom>
                <a:avLst/>
                <a:gdLst>
                  <a:gd name="T0" fmla="*/ 0 w 304"/>
                  <a:gd name="T1" fmla="*/ 0 h 288"/>
                  <a:gd name="T2" fmla="*/ 11 w 304"/>
                  <a:gd name="T3" fmla="*/ 10 h 288"/>
                  <a:gd name="T4" fmla="*/ 10 w 304"/>
                  <a:gd name="T5" fmla="*/ 18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589" name="Oval 1193">
                <a:extLst>
                  <a:ext uri="{FF2B5EF4-FFF2-40B4-BE49-F238E27FC236}">
                    <a16:creationId xmlns:a16="http://schemas.microsoft.com/office/drawing/2014/main" id="{CE018DED-1BA9-4721-BAFA-139D0B5FA33B}"/>
                  </a:ext>
                </a:extLst>
              </p:cNvPr>
              <p:cNvSpPr>
                <a:spLocks noChangeArrowheads="1"/>
              </p:cNvSpPr>
              <p:nvPr/>
            </p:nvSpPr>
            <p:spPr bwMode="auto">
              <a:xfrm>
                <a:off x="1380" y="2181"/>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590" name="Freeform 1194">
                <a:extLst>
                  <a:ext uri="{FF2B5EF4-FFF2-40B4-BE49-F238E27FC236}">
                    <a16:creationId xmlns:a16="http://schemas.microsoft.com/office/drawing/2014/main" id="{D6571713-F0DB-4D95-B71C-612EBD6822C5}"/>
                  </a:ext>
                </a:extLst>
              </p:cNvPr>
              <p:cNvSpPr>
                <a:spLocks/>
              </p:cNvSpPr>
              <p:nvPr/>
            </p:nvSpPr>
            <p:spPr bwMode="auto">
              <a:xfrm>
                <a:off x="1162" y="2185"/>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591" name="AutoShape 1195">
                <a:extLst>
                  <a:ext uri="{FF2B5EF4-FFF2-40B4-BE49-F238E27FC236}">
                    <a16:creationId xmlns:a16="http://schemas.microsoft.com/office/drawing/2014/main" id="{D2FF59FB-89E7-4BFF-9BAB-2246D15E22EC}"/>
                  </a:ext>
                </a:extLst>
              </p:cNvPr>
              <p:cNvSpPr>
                <a:spLocks noChangeArrowheads="1"/>
              </p:cNvSpPr>
              <p:nvPr/>
            </p:nvSpPr>
            <p:spPr bwMode="auto">
              <a:xfrm>
                <a:off x="0" y="2246"/>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592" name="AutoShape 1196">
                <a:extLst>
                  <a:ext uri="{FF2B5EF4-FFF2-40B4-BE49-F238E27FC236}">
                    <a16:creationId xmlns:a16="http://schemas.microsoft.com/office/drawing/2014/main" id="{CE96BE84-5735-4EB9-BE95-00D2CFE5ABF9}"/>
                  </a:ext>
                </a:extLst>
              </p:cNvPr>
              <p:cNvSpPr>
                <a:spLocks noChangeArrowheads="1"/>
              </p:cNvSpPr>
              <p:nvPr/>
            </p:nvSpPr>
            <p:spPr bwMode="auto">
              <a:xfrm>
                <a:off x="64" y="2284"/>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593" name="Oval 1197">
                <a:extLst>
                  <a:ext uri="{FF2B5EF4-FFF2-40B4-BE49-F238E27FC236}">
                    <a16:creationId xmlns:a16="http://schemas.microsoft.com/office/drawing/2014/main" id="{1A52CA41-C004-4338-B835-F7299058A23F}"/>
                  </a:ext>
                </a:extLst>
              </p:cNvPr>
              <p:cNvSpPr>
                <a:spLocks noChangeArrowheads="1"/>
              </p:cNvSpPr>
              <p:nvPr/>
            </p:nvSpPr>
            <p:spPr bwMode="auto">
              <a:xfrm>
                <a:off x="172" y="1956"/>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594" name="Oval 1198">
                <a:extLst>
                  <a:ext uri="{FF2B5EF4-FFF2-40B4-BE49-F238E27FC236}">
                    <a16:creationId xmlns:a16="http://schemas.microsoft.com/office/drawing/2014/main" id="{8401ADB1-BCA2-4904-822E-F479D6785D4C}"/>
                  </a:ext>
                </a:extLst>
              </p:cNvPr>
              <p:cNvSpPr>
                <a:spLocks noChangeArrowheads="1"/>
              </p:cNvSpPr>
              <p:nvPr/>
            </p:nvSpPr>
            <p:spPr bwMode="auto">
              <a:xfrm>
                <a:off x="345" y="1956"/>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endParaRPr>
              </a:p>
            </p:txBody>
          </p:sp>
          <p:sp>
            <p:nvSpPr>
              <p:cNvPr id="23595" name="Oval 1199">
                <a:extLst>
                  <a:ext uri="{FF2B5EF4-FFF2-40B4-BE49-F238E27FC236}">
                    <a16:creationId xmlns:a16="http://schemas.microsoft.com/office/drawing/2014/main" id="{D610FFAF-2BD0-44BE-91D1-C679A19BBE55}"/>
                  </a:ext>
                </a:extLst>
              </p:cNvPr>
              <p:cNvSpPr>
                <a:spLocks noChangeArrowheads="1"/>
              </p:cNvSpPr>
              <p:nvPr/>
            </p:nvSpPr>
            <p:spPr bwMode="auto">
              <a:xfrm>
                <a:off x="526" y="1956"/>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596" name="Rectangle 1200">
                <a:extLst>
                  <a:ext uri="{FF2B5EF4-FFF2-40B4-BE49-F238E27FC236}">
                    <a16:creationId xmlns:a16="http://schemas.microsoft.com/office/drawing/2014/main" id="{3019716C-BA20-4C39-B572-7A53B84F95E5}"/>
                  </a:ext>
                </a:extLst>
              </p:cNvPr>
              <p:cNvSpPr>
                <a:spLocks noChangeArrowheads="1"/>
              </p:cNvSpPr>
              <p:nvPr/>
            </p:nvSpPr>
            <p:spPr bwMode="auto">
              <a:xfrm>
                <a:off x="926" y="1404"/>
                <a:ext cx="82" cy="767"/>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sp>
        <p:nvSpPr>
          <p:cNvPr id="23564" name="Slide Number Placeholder 3">
            <a:extLst>
              <a:ext uri="{FF2B5EF4-FFF2-40B4-BE49-F238E27FC236}">
                <a16:creationId xmlns:a16="http://schemas.microsoft.com/office/drawing/2014/main" id="{69E3B8AD-85C3-452D-A26E-4A11DDE1482D}"/>
              </a:ext>
            </a:extLst>
          </p:cNvPr>
          <p:cNvSpPr txBox="1">
            <a:spLocks noGrp="1" noChangeArrowheads="1"/>
          </p:cNvSpPr>
          <p:nvPr/>
        </p:nvSpPr>
        <p:spPr bwMode="auto">
          <a:xfrm>
            <a:off x="8324850" y="6462713"/>
            <a:ext cx="676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rPr>
              <a:t>1-</a:t>
            </a:r>
            <a:fld id="{F44F9A1D-81E7-4007-A964-82AA3909C3D5}" type="slidenum">
              <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rPr>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t>30</a:t>
            </a:fld>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Tree>
    <p:extLst>
      <p:ext uri="{BB962C8B-B14F-4D97-AF65-F5344CB8AC3E}">
        <p14:creationId xmlns:p14="http://schemas.microsoft.com/office/powerpoint/2010/main" val="19465843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23679"/>
                                        </p:tgtEl>
                                        <p:attrNameLst>
                                          <p:attrName>style.visibility</p:attrName>
                                        </p:attrNameLst>
                                      </p:cBhvr>
                                      <p:to>
                                        <p:strVal val="visible"/>
                                      </p:to>
                                    </p:set>
                                    <p:animEffect transition="in" filter="dissolve">
                                      <p:cBhvr>
                                        <p:cTn id="9" dur="500"/>
                                        <p:tgtEl>
                                          <p:spTgt spid="2367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293"/>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294"/>
                                        </p:tgtEl>
                                        <p:attrNameLst>
                                          <p:attrName>style.visibility</p:attrName>
                                        </p:attrNameLst>
                                      </p:cBhvr>
                                      <p:to>
                                        <p:strVal val="visible"/>
                                      </p:to>
                                    </p:set>
                                  </p:childTnLst>
                                </p:cTn>
                              </p:par>
                              <p:par>
                                <p:cTn id="21" presetID="9"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autoUpdateAnimBg="0"/>
      <p:bldP spid="12293" grpId="0" autoUpdateAnimBg="0"/>
      <p:bldP spid="12294"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a:xfrm>
            <a:off x="-15569" y="677975"/>
            <a:ext cx="9144000" cy="663502"/>
          </a:xfrm>
        </p:spPr>
        <p:txBody>
          <a:bodyPr/>
          <a:lstStyle/>
          <a:p>
            <a:r>
              <a:rPr lang="en-US" altLang="zh-CN" sz="3200" dirty="0"/>
              <a:t>3. What is the design principal of network?</a:t>
            </a:r>
          </a:p>
        </p:txBody>
      </p:sp>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31</a:t>
            </a:fld>
            <a:endParaRPr lang="en-US" altLang="zh-CN"/>
          </a:p>
        </p:txBody>
      </p:sp>
      <p:pic>
        <p:nvPicPr>
          <p:cNvPr id="4098" name="Picture 2" descr="Digital Phone System Benefits - Digital Telephone Systems">
            <a:extLst>
              <a:ext uri="{FF2B5EF4-FFF2-40B4-BE49-F238E27FC236}">
                <a16:creationId xmlns:a16="http://schemas.microsoft.com/office/drawing/2014/main" id="{49B1A8F4-E6B3-4853-A7A8-2D603F6D4FB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73336" y="2355304"/>
            <a:ext cx="5997327" cy="450269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215CEF3C-0CE3-4C23-B567-0672E5BD6077}"/>
              </a:ext>
            </a:extLst>
          </p:cNvPr>
          <p:cNvSpPr txBox="1"/>
          <p:nvPr/>
        </p:nvSpPr>
        <p:spPr>
          <a:xfrm>
            <a:off x="533626" y="1447852"/>
            <a:ext cx="8610374" cy="1221873"/>
          </a:xfrm>
          <a:prstGeom prst="rect">
            <a:avLst/>
          </a:prstGeom>
          <a:noFill/>
        </p:spPr>
        <p:txBody>
          <a:bodyPr wrap="square" rtlCol="0">
            <a:spAutoFit/>
          </a:bodyPr>
          <a:lstStyle/>
          <a:p>
            <a:pPr marL="365125" marR="0" lvl="0" indent="-282575" algn="l" defTabSz="914400" rtl="0" eaLnBrk="1" fontAlgn="base" latinLnBrk="0" hangingPunct="1">
              <a:lnSpc>
                <a:spcPct val="90000"/>
              </a:lnSpc>
              <a:spcBef>
                <a:spcPts val="600"/>
              </a:spcBef>
              <a:spcAft>
                <a:spcPct val="0"/>
              </a:spcAft>
              <a:buClr>
                <a:srgbClr val="3891A7"/>
              </a:buClr>
              <a:buSzPct val="80000"/>
              <a:buFont typeface="Wingdings 2" pitchFamily="18" charset="2"/>
              <a:buChar char=""/>
              <a:tabLst/>
              <a:defRPr/>
            </a:pPr>
            <a:r>
              <a:rPr kumimoji="0" lang="en-US" altLang="zh-CN" sz="3000" b="0" i="0" u="none" strike="noStrike" kern="1200" cap="none" spc="0" normalizeH="0" baseline="0" noProof="0" dirty="0">
                <a:ln>
                  <a:noFill/>
                </a:ln>
                <a:solidFill>
                  <a:prstClr val="black"/>
                </a:solidFill>
                <a:effectLst/>
                <a:uLnTx/>
                <a:uFillTx/>
                <a:latin typeface="Gill Sans MT"/>
                <a:ea typeface="ＭＳ Ｐゴシック" pitchFamily="-48" charset="-128"/>
                <a:cs typeface="+mn-cs"/>
              </a:rPr>
              <a:t>Telcom approach: “Smart CORE, Dumb Terminal”</a:t>
            </a:r>
          </a:p>
          <a:p>
            <a:pPr marL="639763" marR="0" lvl="1" indent="-236538" algn="l" defTabSz="914400" rtl="0" eaLnBrk="1" fontAlgn="base" latinLnBrk="0" hangingPunct="1">
              <a:lnSpc>
                <a:spcPct val="90000"/>
              </a:lnSpc>
              <a:spcBef>
                <a:spcPts val="550"/>
              </a:spcBef>
              <a:spcAft>
                <a:spcPct val="0"/>
              </a:spcAft>
              <a:buClr>
                <a:srgbClr val="3891A7"/>
              </a:buClr>
              <a:buSzTx/>
              <a:buFont typeface="Verdana" pitchFamily="34" charset="0"/>
              <a:buChar char="◦"/>
              <a:tabLst/>
              <a:defRPr/>
            </a:pPr>
            <a:r>
              <a:rPr kumimoji="0" lang="en-US" altLang="zh-CN" sz="2600" b="0" i="0" u="none" strike="noStrike" kern="1200" cap="none" spc="0" normalizeH="0" baseline="0" noProof="0" dirty="0">
                <a:ln>
                  <a:noFill/>
                </a:ln>
                <a:solidFill>
                  <a:prstClr val="black"/>
                </a:solidFill>
                <a:effectLst/>
                <a:uLnTx/>
                <a:uFillTx/>
                <a:latin typeface="Gill Sans MT"/>
                <a:ea typeface="ＭＳ Ｐゴシック" pitchFamily="-48" charset="-128"/>
                <a:cs typeface="+mn-cs"/>
              </a:rPr>
              <a:t>The core ensures correctness (e.g., reliability)</a:t>
            </a:r>
          </a:p>
          <a:p>
            <a:endParaRPr lang="zh-CN" altLang="en-US" dirty="0"/>
          </a:p>
        </p:txBody>
      </p:sp>
    </p:spTree>
    <p:extLst>
      <p:ext uri="{BB962C8B-B14F-4D97-AF65-F5344CB8AC3E}">
        <p14:creationId xmlns:p14="http://schemas.microsoft.com/office/powerpoint/2010/main" val="4112321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E86E7600-6315-4807-957A-586D9CC44950}"/>
              </a:ext>
            </a:extLst>
          </p:cNvPr>
          <p:cNvSpPr>
            <a:spLocks noGrp="1"/>
          </p:cNvSpPr>
          <p:nvPr>
            <p:ph type="sldNum" sz="quarter" idx="12"/>
          </p:nvPr>
        </p:nvSpPr>
        <p:spPr/>
        <p:txBody>
          <a:bodyPr/>
          <a:lstStyle/>
          <a:p>
            <a:fld id="{01939D81-86B9-4628-A52B-A6445324854F}" type="slidenum">
              <a:rPr lang="en-US" altLang="zh-CN"/>
              <a:pPr/>
              <a:t>32</a:t>
            </a:fld>
            <a:endParaRPr lang="en-US" altLang="zh-CN"/>
          </a:p>
        </p:txBody>
      </p:sp>
      <p:sp>
        <p:nvSpPr>
          <p:cNvPr id="61446" name="Rectangle 6">
            <a:extLst>
              <a:ext uri="{FF2B5EF4-FFF2-40B4-BE49-F238E27FC236}">
                <a16:creationId xmlns:a16="http://schemas.microsoft.com/office/drawing/2014/main" id="{BB2C2E75-B451-4209-98B6-0E69B3A95CB5}"/>
              </a:ext>
            </a:extLst>
          </p:cNvPr>
          <p:cNvSpPr>
            <a:spLocks noGrp="1" noChangeArrowheads="1"/>
          </p:cNvSpPr>
          <p:nvPr>
            <p:ph type="title"/>
          </p:nvPr>
        </p:nvSpPr>
        <p:spPr>
          <a:xfrm>
            <a:off x="458168" y="1219258"/>
            <a:ext cx="8229600" cy="1143000"/>
          </a:xfrm>
        </p:spPr>
        <p:txBody>
          <a:bodyPr/>
          <a:lstStyle/>
          <a:p>
            <a:pPr algn="l"/>
            <a:r>
              <a:rPr lang="en-US" altLang="zh-CN" sz="3200" dirty="0"/>
              <a:t>The Original ARPANET Design</a:t>
            </a:r>
          </a:p>
        </p:txBody>
      </p:sp>
      <p:pic>
        <p:nvPicPr>
          <p:cNvPr id="61445" name="Picture 5">
            <a:extLst>
              <a:ext uri="{FF2B5EF4-FFF2-40B4-BE49-F238E27FC236}">
                <a16:creationId xmlns:a16="http://schemas.microsoft.com/office/drawing/2014/main" id="{B87D2620-E331-4BE5-9F44-EE5E2AE968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288" r="1288"/>
          <a:stretch>
            <a:fillRect/>
          </a:stretch>
        </p:blipFill>
        <p:spPr>
          <a:xfrm>
            <a:off x="230187" y="2450655"/>
            <a:ext cx="8683625" cy="3797300"/>
          </a:xfrm>
          <a:noFill/>
          <a:ln/>
          <a:effectLst>
            <a:outerShdw dist="107763" dir="2700000" algn="ctr" rotWithShape="0">
              <a:schemeClr val="bg2">
                <a:alpha val="50000"/>
              </a:schemeClr>
            </a:outerShdw>
          </a:effectLst>
        </p:spPr>
      </p:pic>
      <p:sp>
        <p:nvSpPr>
          <p:cNvPr id="6" name="标题 1">
            <a:extLst>
              <a:ext uri="{FF2B5EF4-FFF2-40B4-BE49-F238E27FC236}">
                <a16:creationId xmlns:a16="http://schemas.microsoft.com/office/drawing/2014/main" id="{C893B2BC-DDC5-436F-BD2B-9D6C001E63FB}"/>
              </a:ext>
            </a:extLst>
          </p:cNvPr>
          <p:cNvSpPr txBox="1">
            <a:spLocks/>
          </p:cNvSpPr>
          <p:nvPr/>
        </p:nvSpPr>
        <p:spPr bwMode="auto">
          <a:xfrm>
            <a:off x="-15569" y="677975"/>
            <a:ext cx="9144000" cy="663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eaLnBrk="0" fontAlgn="base" hangingPunct="0">
              <a:spcBef>
                <a:spcPct val="0"/>
              </a:spcBef>
              <a:spcAft>
                <a:spcPct val="0"/>
              </a:spcAft>
              <a:defRPr sz="4400">
                <a:solidFill>
                  <a:schemeClr val="tx2"/>
                </a:solidFill>
                <a:latin typeface="Arial" pitchFamily="34" charset="0"/>
                <a:ea typeface="宋体" pitchFamily="2" charset="-122"/>
              </a:defRPr>
            </a:lvl6pPr>
            <a:lvl7pPr marL="914400" algn="ctr" rtl="0" eaLnBrk="0" fontAlgn="base" hangingPunct="0">
              <a:spcBef>
                <a:spcPct val="0"/>
              </a:spcBef>
              <a:spcAft>
                <a:spcPct val="0"/>
              </a:spcAft>
              <a:defRPr sz="4400">
                <a:solidFill>
                  <a:schemeClr val="tx2"/>
                </a:solidFill>
                <a:latin typeface="Arial" pitchFamily="34" charset="0"/>
                <a:ea typeface="宋体" pitchFamily="2" charset="-122"/>
              </a:defRPr>
            </a:lvl7pPr>
            <a:lvl8pPr marL="1371600" algn="ctr" rtl="0" eaLnBrk="0" fontAlgn="base" hangingPunct="0">
              <a:spcBef>
                <a:spcPct val="0"/>
              </a:spcBef>
              <a:spcAft>
                <a:spcPct val="0"/>
              </a:spcAft>
              <a:defRPr sz="4400">
                <a:solidFill>
                  <a:schemeClr val="tx2"/>
                </a:solidFill>
                <a:latin typeface="Arial" pitchFamily="34" charset="0"/>
                <a:ea typeface="宋体" pitchFamily="2" charset="-122"/>
              </a:defRPr>
            </a:lvl8pPr>
            <a:lvl9pPr marL="1828800" algn="ctr" rtl="0" eaLnBrk="0" fontAlgn="base" hangingPunct="0">
              <a:spcBef>
                <a:spcPct val="0"/>
              </a:spcBef>
              <a:spcAft>
                <a:spcPct val="0"/>
              </a:spcAft>
              <a:defRPr sz="4400">
                <a:solidFill>
                  <a:schemeClr val="tx2"/>
                </a:solidFill>
                <a:latin typeface="Arial" pitchFamily="34" charset="0"/>
                <a:ea typeface="宋体" pitchFamily="2" charset="-122"/>
              </a:defRPr>
            </a:lvl9pPr>
          </a:lstStyle>
          <a:p>
            <a:pPr>
              <a:buFontTx/>
            </a:pPr>
            <a:r>
              <a:rPr lang="en-US" altLang="zh-CN" sz="3200" kern="0"/>
              <a:t>3. What is the design principal of network?</a:t>
            </a:r>
            <a:endParaRPr lang="en-US" altLang="zh-CN" sz="3200" kern="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灯片编号占位符 5">
            <a:extLst>
              <a:ext uri="{FF2B5EF4-FFF2-40B4-BE49-F238E27FC236}">
                <a16:creationId xmlns:a16="http://schemas.microsoft.com/office/drawing/2014/main" id="{6E02FFB0-6FE5-4ECA-9CF9-444EEE43DB9F}"/>
              </a:ext>
            </a:extLst>
          </p:cNvPr>
          <p:cNvSpPr>
            <a:spLocks noGrp="1"/>
          </p:cNvSpPr>
          <p:nvPr>
            <p:ph type="sldNum" sz="quarter" idx="12"/>
          </p:nvPr>
        </p:nvSpPr>
        <p:spPr/>
        <p:txBody>
          <a:bodyPr/>
          <a:lstStyle/>
          <a:p>
            <a:fld id="{F3C3D954-AE76-4E34-AC8D-84E3AFEBCD4B}" type="slidenum">
              <a:rPr lang="en-US" altLang="zh-CN"/>
              <a:pPr/>
              <a:t>33</a:t>
            </a:fld>
            <a:endParaRPr lang="en-US" altLang="zh-CN"/>
          </a:p>
        </p:txBody>
      </p:sp>
      <p:sp>
        <p:nvSpPr>
          <p:cNvPr id="110594" name="Rectangle 2">
            <a:extLst>
              <a:ext uri="{FF2B5EF4-FFF2-40B4-BE49-F238E27FC236}">
                <a16:creationId xmlns:a16="http://schemas.microsoft.com/office/drawing/2014/main" id="{44B24F86-1437-4E93-932F-5054F1FC9C54}"/>
              </a:ext>
            </a:extLst>
          </p:cNvPr>
          <p:cNvSpPr>
            <a:spLocks noGrp="1" noChangeArrowheads="1"/>
          </p:cNvSpPr>
          <p:nvPr>
            <p:ph type="title"/>
          </p:nvPr>
        </p:nvSpPr>
        <p:spPr/>
        <p:txBody>
          <a:bodyPr/>
          <a:lstStyle/>
          <a:p>
            <a:r>
              <a:rPr lang="en-US" altLang="zh-CN"/>
              <a:t>Architecture of the Internet</a:t>
            </a:r>
          </a:p>
        </p:txBody>
      </p:sp>
      <p:sp>
        <p:nvSpPr>
          <p:cNvPr id="110595" name="Rectangle 3">
            <a:extLst>
              <a:ext uri="{FF2B5EF4-FFF2-40B4-BE49-F238E27FC236}">
                <a16:creationId xmlns:a16="http://schemas.microsoft.com/office/drawing/2014/main" id="{3B77199E-7D74-4773-B3A6-C400988D834C}"/>
              </a:ext>
            </a:extLst>
          </p:cNvPr>
          <p:cNvSpPr>
            <a:spLocks noGrp="1" noChangeArrowheads="1"/>
          </p:cNvSpPr>
          <p:nvPr>
            <p:ph type="body" idx="1"/>
          </p:nvPr>
        </p:nvSpPr>
        <p:spPr>
          <a:xfrm>
            <a:off x="520834" y="1449619"/>
            <a:ext cx="8229600" cy="4525963"/>
          </a:xfrm>
        </p:spPr>
        <p:txBody>
          <a:bodyPr/>
          <a:lstStyle/>
          <a:p>
            <a:r>
              <a:rPr lang="en-US" altLang="zh-CN" sz="2800" dirty="0"/>
              <a:t>Physical networks are interconnected by </a:t>
            </a:r>
            <a:r>
              <a:rPr lang="en-US" altLang="zh-CN" sz="2800" dirty="0">
                <a:solidFill>
                  <a:srgbClr val="0070C0"/>
                </a:solidFill>
              </a:rPr>
              <a:t>routers</a:t>
            </a:r>
          </a:p>
          <a:p>
            <a:r>
              <a:rPr lang="en-US" altLang="zh-CN" sz="2800" dirty="0">
                <a:solidFill>
                  <a:srgbClr val="0070C0"/>
                </a:solidFill>
              </a:rPr>
              <a:t>Hosts</a:t>
            </a:r>
            <a:r>
              <a:rPr lang="en-US" altLang="zh-CN" sz="2800" dirty="0">
                <a:solidFill>
                  <a:srgbClr val="00FFFF"/>
                </a:solidFill>
              </a:rPr>
              <a:t> </a:t>
            </a:r>
            <a:r>
              <a:rPr lang="en-US" altLang="zh-CN" sz="2800" dirty="0"/>
              <a:t>are attached to one of the physical networks</a:t>
            </a:r>
          </a:p>
        </p:txBody>
      </p:sp>
      <p:grpSp>
        <p:nvGrpSpPr>
          <p:cNvPr id="110596" name="Group 4">
            <a:extLst>
              <a:ext uri="{FF2B5EF4-FFF2-40B4-BE49-F238E27FC236}">
                <a16:creationId xmlns:a16="http://schemas.microsoft.com/office/drawing/2014/main" id="{9E3B1C38-E21C-4207-BD19-B8D18F0725A1}"/>
              </a:ext>
            </a:extLst>
          </p:cNvPr>
          <p:cNvGrpSpPr>
            <a:grpSpLocks/>
          </p:cNvGrpSpPr>
          <p:nvPr/>
        </p:nvGrpSpPr>
        <p:grpSpPr bwMode="auto">
          <a:xfrm>
            <a:off x="709613" y="3130550"/>
            <a:ext cx="1919287" cy="565150"/>
            <a:chOff x="1020" y="2115"/>
            <a:chExt cx="1316" cy="408"/>
          </a:xfrm>
        </p:grpSpPr>
        <p:sp>
          <p:nvSpPr>
            <p:cNvPr id="110597" name="Oval 5">
              <a:extLst>
                <a:ext uri="{FF2B5EF4-FFF2-40B4-BE49-F238E27FC236}">
                  <a16:creationId xmlns:a16="http://schemas.microsoft.com/office/drawing/2014/main" id="{4AAC45D4-9F28-43C8-92B0-161A6DB5605D}"/>
                </a:ext>
              </a:extLst>
            </p:cNvPr>
            <p:cNvSpPr>
              <a:spLocks noChangeArrowheads="1"/>
            </p:cNvSpPr>
            <p:nvPr/>
          </p:nvSpPr>
          <p:spPr bwMode="auto">
            <a:xfrm>
              <a:off x="1020" y="2115"/>
              <a:ext cx="1316" cy="40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598" name="Line 6">
              <a:extLst>
                <a:ext uri="{FF2B5EF4-FFF2-40B4-BE49-F238E27FC236}">
                  <a16:creationId xmlns:a16="http://schemas.microsoft.com/office/drawing/2014/main" id="{8EB02824-446C-47B7-9FAD-2C3EE2D24B82}"/>
                </a:ext>
              </a:extLst>
            </p:cNvPr>
            <p:cNvSpPr>
              <a:spLocks noChangeShapeType="1"/>
            </p:cNvSpPr>
            <p:nvPr/>
          </p:nvSpPr>
          <p:spPr bwMode="auto">
            <a:xfrm>
              <a:off x="1156" y="2296"/>
              <a:ext cx="10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599" name="Line 7">
              <a:extLst>
                <a:ext uri="{FF2B5EF4-FFF2-40B4-BE49-F238E27FC236}">
                  <a16:creationId xmlns:a16="http://schemas.microsoft.com/office/drawing/2014/main" id="{7E79CBD3-BBAE-4681-906C-A701BF43B802}"/>
                </a:ext>
              </a:extLst>
            </p:cNvPr>
            <p:cNvSpPr>
              <a:spLocks noChangeShapeType="1"/>
            </p:cNvSpPr>
            <p:nvPr/>
          </p:nvSpPr>
          <p:spPr bwMode="auto">
            <a:xfrm>
              <a:off x="1338"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00" name="Line 8">
              <a:extLst>
                <a:ext uri="{FF2B5EF4-FFF2-40B4-BE49-F238E27FC236}">
                  <a16:creationId xmlns:a16="http://schemas.microsoft.com/office/drawing/2014/main" id="{506C9AAB-B7AD-4D32-9DDD-7AB802FCC081}"/>
                </a:ext>
              </a:extLst>
            </p:cNvPr>
            <p:cNvSpPr>
              <a:spLocks noChangeShapeType="1"/>
            </p:cNvSpPr>
            <p:nvPr/>
          </p:nvSpPr>
          <p:spPr bwMode="auto">
            <a:xfrm>
              <a:off x="1474"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01" name="Line 9">
              <a:extLst>
                <a:ext uri="{FF2B5EF4-FFF2-40B4-BE49-F238E27FC236}">
                  <a16:creationId xmlns:a16="http://schemas.microsoft.com/office/drawing/2014/main" id="{30D9713C-D140-408C-854D-5F59A8D8C83B}"/>
                </a:ext>
              </a:extLst>
            </p:cNvPr>
            <p:cNvSpPr>
              <a:spLocks noChangeShapeType="1"/>
            </p:cNvSpPr>
            <p:nvPr/>
          </p:nvSpPr>
          <p:spPr bwMode="auto">
            <a:xfrm>
              <a:off x="1610"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02" name="Line 10">
              <a:extLst>
                <a:ext uri="{FF2B5EF4-FFF2-40B4-BE49-F238E27FC236}">
                  <a16:creationId xmlns:a16="http://schemas.microsoft.com/office/drawing/2014/main" id="{C9A32991-8734-42DC-9756-4567BE5A0699}"/>
                </a:ext>
              </a:extLst>
            </p:cNvPr>
            <p:cNvSpPr>
              <a:spLocks noChangeShapeType="1"/>
            </p:cNvSpPr>
            <p:nvPr/>
          </p:nvSpPr>
          <p:spPr bwMode="auto">
            <a:xfrm>
              <a:off x="1746"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03" name="Line 11">
              <a:extLst>
                <a:ext uri="{FF2B5EF4-FFF2-40B4-BE49-F238E27FC236}">
                  <a16:creationId xmlns:a16="http://schemas.microsoft.com/office/drawing/2014/main" id="{7201B317-E8A1-4939-9517-A632AB533DBD}"/>
                </a:ext>
              </a:extLst>
            </p:cNvPr>
            <p:cNvSpPr>
              <a:spLocks noChangeShapeType="1"/>
            </p:cNvSpPr>
            <p:nvPr/>
          </p:nvSpPr>
          <p:spPr bwMode="auto">
            <a:xfrm>
              <a:off x="1882"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04" name="Line 12">
              <a:extLst>
                <a:ext uri="{FF2B5EF4-FFF2-40B4-BE49-F238E27FC236}">
                  <a16:creationId xmlns:a16="http://schemas.microsoft.com/office/drawing/2014/main" id="{95B74797-3E2C-4BE7-8F6F-5F9D0CCA0043}"/>
                </a:ext>
              </a:extLst>
            </p:cNvPr>
            <p:cNvSpPr>
              <a:spLocks noChangeShapeType="1"/>
            </p:cNvSpPr>
            <p:nvPr/>
          </p:nvSpPr>
          <p:spPr bwMode="auto">
            <a:xfrm>
              <a:off x="2018"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0605" name="Oval 13">
            <a:extLst>
              <a:ext uri="{FF2B5EF4-FFF2-40B4-BE49-F238E27FC236}">
                <a16:creationId xmlns:a16="http://schemas.microsoft.com/office/drawing/2014/main" id="{75048C24-C4FE-43BB-9BA7-F68F21D7561E}"/>
              </a:ext>
            </a:extLst>
          </p:cNvPr>
          <p:cNvSpPr>
            <a:spLocks noChangeArrowheads="1"/>
          </p:cNvSpPr>
          <p:nvPr/>
        </p:nvSpPr>
        <p:spPr bwMode="auto">
          <a:xfrm>
            <a:off x="3562350" y="3213100"/>
            <a:ext cx="1984375" cy="10795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06" name="Oval 14">
            <a:extLst>
              <a:ext uri="{FF2B5EF4-FFF2-40B4-BE49-F238E27FC236}">
                <a16:creationId xmlns:a16="http://schemas.microsoft.com/office/drawing/2014/main" id="{8F441A3E-85B3-4FDC-B653-3425DDC4D4A6}"/>
              </a:ext>
            </a:extLst>
          </p:cNvPr>
          <p:cNvSpPr>
            <a:spLocks noChangeArrowheads="1"/>
          </p:cNvSpPr>
          <p:nvPr/>
        </p:nvSpPr>
        <p:spPr bwMode="auto">
          <a:xfrm>
            <a:off x="4024313" y="3532188"/>
            <a:ext cx="198437" cy="160337"/>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07" name="Oval 15">
            <a:extLst>
              <a:ext uri="{FF2B5EF4-FFF2-40B4-BE49-F238E27FC236}">
                <a16:creationId xmlns:a16="http://schemas.microsoft.com/office/drawing/2014/main" id="{2F1592E3-4B25-4A4F-8255-D11C18B0833A}"/>
              </a:ext>
            </a:extLst>
          </p:cNvPr>
          <p:cNvSpPr>
            <a:spLocks noChangeArrowheads="1"/>
          </p:cNvSpPr>
          <p:nvPr/>
        </p:nvSpPr>
        <p:spPr bwMode="auto">
          <a:xfrm>
            <a:off x="4222750" y="3851275"/>
            <a:ext cx="198438" cy="16033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08" name="Oval 16">
            <a:extLst>
              <a:ext uri="{FF2B5EF4-FFF2-40B4-BE49-F238E27FC236}">
                <a16:creationId xmlns:a16="http://schemas.microsoft.com/office/drawing/2014/main" id="{D5716962-E365-47C8-B8BE-3DE291E2FEF9}"/>
              </a:ext>
            </a:extLst>
          </p:cNvPr>
          <p:cNvSpPr>
            <a:spLocks noChangeArrowheads="1"/>
          </p:cNvSpPr>
          <p:nvPr/>
        </p:nvSpPr>
        <p:spPr bwMode="auto">
          <a:xfrm>
            <a:off x="4554538" y="3425825"/>
            <a:ext cx="198437" cy="161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09" name="Oval 17">
            <a:extLst>
              <a:ext uri="{FF2B5EF4-FFF2-40B4-BE49-F238E27FC236}">
                <a16:creationId xmlns:a16="http://schemas.microsoft.com/office/drawing/2014/main" id="{EBE5BE1F-169D-4CB0-A65C-65824C38654B}"/>
              </a:ext>
            </a:extLst>
          </p:cNvPr>
          <p:cNvSpPr>
            <a:spLocks noChangeArrowheads="1"/>
          </p:cNvSpPr>
          <p:nvPr/>
        </p:nvSpPr>
        <p:spPr bwMode="auto">
          <a:xfrm>
            <a:off x="4819650" y="3956050"/>
            <a:ext cx="198438" cy="16033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10" name="Line 18">
            <a:extLst>
              <a:ext uri="{FF2B5EF4-FFF2-40B4-BE49-F238E27FC236}">
                <a16:creationId xmlns:a16="http://schemas.microsoft.com/office/drawing/2014/main" id="{8EB47D7D-DA84-4D12-841E-0A50A251CEC1}"/>
              </a:ext>
            </a:extLst>
          </p:cNvPr>
          <p:cNvSpPr>
            <a:spLocks noChangeShapeType="1"/>
          </p:cNvSpPr>
          <p:nvPr/>
        </p:nvSpPr>
        <p:spPr bwMode="auto">
          <a:xfrm flipV="1">
            <a:off x="4222750" y="3532188"/>
            <a:ext cx="331788" cy="539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11" name="Line 19">
            <a:extLst>
              <a:ext uri="{FF2B5EF4-FFF2-40B4-BE49-F238E27FC236}">
                <a16:creationId xmlns:a16="http://schemas.microsoft.com/office/drawing/2014/main" id="{ADF13AA5-6768-4A54-A05E-7F44AA3AFD76}"/>
              </a:ext>
            </a:extLst>
          </p:cNvPr>
          <p:cNvSpPr>
            <a:spLocks noChangeShapeType="1"/>
          </p:cNvSpPr>
          <p:nvPr/>
        </p:nvSpPr>
        <p:spPr bwMode="auto">
          <a:xfrm>
            <a:off x="4157663" y="3638550"/>
            <a:ext cx="133350" cy="2667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12" name="Line 20">
            <a:extLst>
              <a:ext uri="{FF2B5EF4-FFF2-40B4-BE49-F238E27FC236}">
                <a16:creationId xmlns:a16="http://schemas.microsoft.com/office/drawing/2014/main" id="{7944EED5-E15B-48D8-AB81-CB92A112D444}"/>
              </a:ext>
            </a:extLst>
          </p:cNvPr>
          <p:cNvSpPr>
            <a:spLocks noChangeShapeType="1"/>
          </p:cNvSpPr>
          <p:nvPr/>
        </p:nvSpPr>
        <p:spPr bwMode="auto">
          <a:xfrm flipV="1">
            <a:off x="4752975" y="3425825"/>
            <a:ext cx="265113" cy="539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13" name="Line 21">
            <a:extLst>
              <a:ext uri="{FF2B5EF4-FFF2-40B4-BE49-F238E27FC236}">
                <a16:creationId xmlns:a16="http://schemas.microsoft.com/office/drawing/2014/main" id="{0F6AC43C-3A48-499B-9960-CCE0F5CD0C4F}"/>
              </a:ext>
            </a:extLst>
          </p:cNvPr>
          <p:cNvSpPr>
            <a:spLocks noChangeShapeType="1"/>
          </p:cNvSpPr>
          <p:nvPr/>
        </p:nvSpPr>
        <p:spPr bwMode="auto">
          <a:xfrm>
            <a:off x="4421188" y="3957638"/>
            <a:ext cx="465137" cy="539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14" name="Line 22">
            <a:extLst>
              <a:ext uri="{FF2B5EF4-FFF2-40B4-BE49-F238E27FC236}">
                <a16:creationId xmlns:a16="http://schemas.microsoft.com/office/drawing/2014/main" id="{CACB53FA-AEDA-44C1-8E03-AF4D4B5B4D5F}"/>
              </a:ext>
            </a:extLst>
          </p:cNvPr>
          <p:cNvSpPr>
            <a:spLocks noChangeShapeType="1"/>
          </p:cNvSpPr>
          <p:nvPr/>
        </p:nvSpPr>
        <p:spPr bwMode="auto">
          <a:xfrm flipH="1">
            <a:off x="4140200" y="3957638"/>
            <a:ext cx="150813" cy="1920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15" name="Line 23">
            <a:extLst>
              <a:ext uri="{FF2B5EF4-FFF2-40B4-BE49-F238E27FC236}">
                <a16:creationId xmlns:a16="http://schemas.microsoft.com/office/drawing/2014/main" id="{8AC563E0-7E88-4C99-945F-6AEF57499E58}"/>
              </a:ext>
            </a:extLst>
          </p:cNvPr>
          <p:cNvSpPr>
            <a:spLocks noChangeShapeType="1"/>
          </p:cNvSpPr>
          <p:nvPr/>
        </p:nvSpPr>
        <p:spPr bwMode="auto">
          <a:xfrm flipV="1">
            <a:off x="4951413" y="3744913"/>
            <a:ext cx="198437" cy="2143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16" name="Line 24">
            <a:extLst>
              <a:ext uri="{FF2B5EF4-FFF2-40B4-BE49-F238E27FC236}">
                <a16:creationId xmlns:a16="http://schemas.microsoft.com/office/drawing/2014/main" id="{6B7F56C7-36AC-482C-8203-9D025B396B56}"/>
              </a:ext>
            </a:extLst>
          </p:cNvPr>
          <p:cNvSpPr>
            <a:spLocks noChangeShapeType="1"/>
          </p:cNvSpPr>
          <p:nvPr/>
        </p:nvSpPr>
        <p:spPr bwMode="auto">
          <a:xfrm>
            <a:off x="4687888" y="3532188"/>
            <a:ext cx="130175" cy="2127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0617" name="Group 25">
            <a:extLst>
              <a:ext uri="{FF2B5EF4-FFF2-40B4-BE49-F238E27FC236}">
                <a16:creationId xmlns:a16="http://schemas.microsoft.com/office/drawing/2014/main" id="{79071561-3AF9-4B0E-AF10-5904AE0EE017}"/>
              </a:ext>
            </a:extLst>
          </p:cNvPr>
          <p:cNvGrpSpPr>
            <a:grpSpLocks/>
          </p:cNvGrpSpPr>
          <p:nvPr/>
        </p:nvGrpSpPr>
        <p:grpSpPr bwMode="auto">
          <a:xfrm>
            <a:off x="1701800" y="4148138"/>
            <a:ext cx="1389063" cy="1193800"/>
            <a:chOff x="1202" y="2840"/>
            <a:chExt cx="952" cy="862"/>
          </a:xfrm>
        </p:grpSpPr>
        <p:sp>
          <p:nvSpPr>
            <p:cNvPr id="110618" name="Oval 26">
              <a:extLst>
                <a:ext uri="{FF2B5EF4-FFF2-40B4-BE49-F238E27FC236}">
                  <a16:creationId xmlns:a16="http://schemas.microsoft.com/office/drawing/2014/main" id="{F4DB4A7B-67CC-45A9-93CB-00A39984EE4D}"/>
                </a:ext>
              </a:extLst>
            </p:cNvPr>
            <p:cNvSpPr>
              <a:spLocks noChangeArrowheads="1"/>
            </p:cNvSpPr>
            <p:nvPr/>
          </p:nvSpPr>
          <p:spPr bwMode="auto">
            <a:xfrm>
              <a:off x="1202" y="2840"/>
              <a:ext cx="952" cy="8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19" name="Oval 27">
              <a:extLst>
                <a:ext uri="{FF2B5EF4-FFF2-40B4-BE49-F238E27FC236}">
                  <a16:creationId xmlns:a16="http://schemas.microsoft.com/office/drawing/2014/main" id="{89CECE98-AA2D-4F7D-A0FD-113D9B95F7DD}"/>
                </a:ext>
              </a:extLst>
            </p:cNvPr>
            <p:cNvSpPr>
              <a:spLocks noChangeArrowheads="1"/>
            </p:cNvSpPr>
            <p:nvPr/>
          </p:nvSpPr>
          <p:spPr bwMode="auto">
            <a:xfrm>
              <a:off x="1429" y="3068"/>
              <a:ext cx="499" cy="453"/>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20" name="Rectangle 28">
              <a:extLst>
                <a:ext uri="{FF2B5EF4-FFF2-40B4-BE49-F238E27FC236}">
                  <a16:creationId xmlns:a16="http://schemas.microsoft.com/office/drawing/2014/main" id="{0A4516AB-9C30-4627-9F1C-287FB62BABF3}"/>
                </a:ext>
              </a:extLst>
            </p:cNvPr>
            <p:cNvSpPr>
              <a:spLocks noChangeArrowheads="1"/>
            </p:cNvSpPr>
            <p:nvPr/>
          </p:nvSpPr>
          <p:spPr bwMode="auto">
            <a:xfrm>
              <a:off x="1383" y="3248"/>
              <a:ext cx="91" cy="91"/>
            </a:xfrm>
            <a:prstGeom prst="rect">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21" name="Rectangle 29">
              <a:extLst>
                <a:ext uri="{FF2B5EF4-FFF2-40B4-BE49-F238E27FC236}">
                  <a16:creationId xmlns:a16="http://schemas.microsoft.com/office/drawing/2014/main" id="{724C32BE-326F-48AD-99B8-403EEE37205E}"/>
                </a:ext>
              </a:extLst>
            </p:cNvPr>
            <p:cNvSpPr>
              <a:spLocks noChangeArrowheads="1"/>
            </p:cNvSpPr>
            <p:nvPr/>
          </p:nvSpPr>
          <p:spPr bwMode="auto">
            <a:xfrm>
              <a:off x="1610" y="3475"/>
              <a:ext cx="91" cy="91"/>
            </a:xfrm>
            <a:prstGeom prst="rect">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22" name="Rectangle 30">
              <a:extLst>
                <a:ext uri="{FF2B5EF4-FFF2-40B4-BE49-F238E27FC236}">
                  <a16:creationId xmlns:a16="http://schemas.microsoft.com/office/drawing/2014/main" id="{F392AEC2-8A0D-45EE-9774-C81CEC87156E}"/>
                </a:ext>
              </a:extLst>
            </p:cNvPr>
            <p:cNvSpPr>
              <a:spLocks noChangeArrowheads="1"/>
            </p:cNvSpPr>
            <p:nvPr/>
          </p:nvSpPr>
          <p:spPr bwMode="auto">
            <a:xfrm>
              <a:off x="1610" y="3022"/>
              <a:ext cx="91" cy="91"/>
            </a:xfrm>
            <a:prstGeom prst="rect">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23" name="Rectangle 31">
              <a:extLst>
                <a:ext uri="{FF2B5EF4-FFF2-40B4-BE49-F238E27FC236}">
                  <a16:creationId xmlns:a16="http://schemas.microsoft.com/office/drawing/2014/main" id="{D5571C26-2621-43EE-89D8-146EACC8D855}"/>
                </a:ext>
              </a:extLst>
            </p:cNvPr>
            <p:cNvSpPr>
              <a:spLocks noChangeArrowheads="1"/>
            </p:cNvSpPr>
            <p:nvPr/>
          </p:nvSpPr>
          <p:spPr bwMode="auto">
            <a:xfrm>
              <a:off x="1882" y="3293"/>
              <a:ext cx="91" cy="91"/>
            </a:xfrm>
            <a:prstGeom prst="rect">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0624" name="Group 32">
            <a:extLst>
              <a:ext uri="{FF2B5EF4-FFF2-40B4-BE49-F238E27FC236}">
                <a16:creationId xmlns:a16="http://schemas.microsoft.com/office/drawing/2014/main" id="{BE1C29BE-1724-4A00-93DA-CBADA523C9C5}"/>
              </a:ext>
            </a:extLst>
          </p:cNvPr>
          <p:cNvGrpSpPr>
            <a:grpSpLocks/>
          </p:cNvGrpSpPr>
          <p:nvPr/>
        </p:nvGrpSpPr>
        <p:grpSpPr bwMode="auto">
          <a:xfrm>
            <a:off x="3554413" y="5137150"/>
            <a:ext cx="1920875" cy="565150"/>
            <a:chOff x="1020" y="2115"/>
            <a:chExt cx="1316" cy="408"/>
          </a:xfrm>
        </p:grpSpPr>
        <p:sp>
          <p:nvSpPr>
            <p:cNvPr id="110625" name="Oval 33">
              <a:extLst>
                <a:ext uri="{FF2B5EF4-FFF2-40B4-BE49-F238E27FC236}">
                  <a16:creationId xmlns:a16="http://schemas.microsoft.com/office/drawing/2014/main" id="{1DDF6F06-CF48-47BD-AFBA-4E7A5836E596}"/>
                </a:ext>
              </a:extLst>
            </p:cNvPr>
            <p:cNvSpPr>
              <a:spLocks noChangeArrowheads="1"/>
            </p:cNvSpPr>
            <p:nvPr/>
          </p:nvSpPr>
          <p:spPr bwMode="auto">
            <a:xfrm>
              <a:off x="1020" y="2115"/>
              <a:ext cx="1316" cy="40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26" name="Line 34">
              <a:extLst>
                <a:ext uri="{FF2B5EF4-FFF2-40B4-BE49-F238E27FC236}">
                  <a16:creationId xmlns:a16="http://schemas.microsoft.com/office/drawing/2014/main" id="{BDE37BB5-9E06-4A7D-A603-C35A644616FF}"/>
                </a:ext>
              </a:extLst>
            </p:cNvPr>
            <p:cNvSpPr>
              <a:spLocks noChangeShapeType="1"/>
            </p:cNvSpPr>
            <p:nvPr/>
          </p:nvSpPr>
          <p:spPr bwMode="auto">
            <a:xfrm>
              <a:off x="1156" y="2296"/>
              <a:ext cx="10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27" name="Line 35">
              <a:extLst>
                <a:ext uri="{FF2B5EF4-FFF2-40B4-BE49-F238E27FC236}">
                  <a16:creationId xmlns:a16="http://schemas.microsoft.com/office/drawing/2014/main" id="{E8C8B287-0E1D-4014-A49C-827630C134C2}"/>
                </a:ext>
              </a:extLst>
            </p:cNvPr>
            <p:cNvSpPr>
              <a:spLocks noChangeShapeType="1"/>
            </p:cNvSpPr>
            <p:nvPr/>
          </p:nvSpPr>
          <p:spPr bwMode="auto">
            <a:xfrm>
              <a:off x="1338"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28" name="Line 36">
              <a:extLst>
                <a:ext uri="{FF2B5EF4-FFF2-40B4-BE49-F238E27FC236}">
                  <a16:creationId xmlns:a16="http://schemas.microsoft.com/office/drawing/2014/main" id="{74D329D7-B275-427A-9FD8-B87A37EAD1B7}"/>
                </a:ext>
              </a:extLst>
            </p:cNvPr>
            <p:cNvSpPr>
              <a:spLocks noChangeShapeType="1"/>
            </p:cNvSpPr>
            <p:nvPr/>
          </p:nvSpPr>
          <p:spPr bwMode="auto">
            <a:xfrm>
              <a:off x="1474"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29" name="Line 37">
              <a:extLst>
                <a:ext uri="{FF2B5EF4-FFF2-40B4-BE49-F238E27FC236}">
                  <a16:creationId xmlns:a16="http://schemas.microsoft.com/office/drawing/2014/main" id="{7274590D-2C83-403D-92FA-0C6C83297897}"/>
                </a:ext>
              </a:extLst>
            </p:cNvPr>
            <p:cNvSpPr>
              <a:spLocks noChangeShapeType="1"/>
            </p:cNvSpPr>
            <p:nvPr/>
          </p:nvSpPr>
          <p:spPr bwMode="auto">
            <a:xfrm>
              <a:off x="1610"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30" name="Line 38">
              <a:extLst>
                <a:ext uri="{FF2B5EF4-FFF2-40B4-BE49-F238E27FC236}">
                  <a16:creationId xmlns:a16="http://schemas.microsoft.com/office/drawing/2014/main" id="{7549FDA9-7F8B-41F8-A9F4-340C3E29152D}"/>
                </a:ext>
              </a:extLst>
            </p:cNvPr>
            <p:cNvSpPr>
              <a:spLocks noChangeShapeType="1"/>
            </p:cNvSpPr>
            <p:nvPr/>
          </p:nvSpPr>
          <p:spPr bwMode="auto">
            <a:xfrm>
              <a:off x="1746"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31" name="Line 39">
              <a:extLst>
                <a:ext uri="{FF2B5EF4-FFF2-40B4-BE49-F238E27FC236}">
                  <a16:creationId xmlns:a16="http://schemas.microsoft.com/office/drawing/2014/main" id="{7501474E-6351-490A-923C-09C3E6255BD1}"/>
                </a:ext>
              </a:extLst>
            </p:cNvPr>
            <p:cNvSpPr>
              <a:spLocks noChangeShapeType="1"/>
            </p:cNvSpPr>
            <p:nvPr/>
          </p:nvSpPr>
          <p:spPr bwMode="auto">
            <a:xfrm>
              <a:off x="1882"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32" name="Line 40">
              <a:extLst>
                <a:ext uri="{FF2B5EF4-FFF2-40B4-BE49-F238E27FC236}">
                  <a16:creationId xmlns:a16="http://schemas.microsoft.com/office/drawing/2014/main" id="{4A278ED1-8E7E-4F4F-9DAF-13FFACF12D75}"/>
                </a:ext>
              </a:extLst>
            </p:cNvPr>
            <p:cNvSpPr>
              <a:spLocks noChangeShapeType="1"/>
            </p:cNvSpPr>
            <p:nvPr/>
          </p:nvSpPr>
          <p:spPr bwMode="auto">
            <a:xfrm>
              <a:off x="2018"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0633" name="Group 41">
            <a:extLst>
              <a:ext uri="{FF2B5EF4-FFF2-40B4-BE49-F238E27FC236}">
                <a16:creationId xmlns:a16="http://schemas.microsoft.com/office/drawing/2014/main" id="{8CA6EE15-7694-41CE-A47D-F15A81D2C325}"/>
              </a:ext>
            </a:extLst>
          </p:cNvPr>
          <p:cNvGrpSpPr>
            <a:grpSpLocks/>
          </p:cNvGrpSpPr>
          <p:nvPr/>
        </p:nvGrpSpPr>
        <p:grpSpPr bwMode="auto">
          <a:xfrm>
            <a:off x="6665913" y="4652963"/>
            <a:ext cx="1389062" cy="1098550"/>
            <a:chOff x="4604" y="3203"/>
            <a:chExt cx="952" cy="862"/>
          </a:xfrm>
        </p:grpSpPr>
        <p:sp>
          <p:nvSpPr>
            <p:cNvPr id="110634" name="Oval 42">
              <a:extLst>
                <a:ext uri="{FF2B5EF4-FFF2-40B4-BE49-F238E27FC236}">
                  <a16:creationId xmlns:a16="http://schemas.microsoft.com/office/drawing/2014/main" id="{9E41B31D-0F46-4E05-9CFB-D08E36B15D18}"/>
                </a:ext>
              </a:extLst>
            </p:cNvPr>
            <p:cNvSpPr>
              <a:spLocks noChangeArrowheads="1"/>
            </p:cNvSpPr>
            <p:nvPr/>
          </p:nvSpPr>
          <p:spPr bwMode="auto">
            <a:xfrm>
              <a:off x="4604" y="3203"/>
              <a:ext cx="952" cy="8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35" name="Oval 43">
              <a:extLst>
                <a:ext uri="{FF2B5EF4-FFF2-40B4-BE49-F238E27FC236}">
                  <a16:creationId xmlns:a16="http://schemas.microsoft.com/office/drawing/2014/main" id="{0AA721C2-ABC1-466B-839E-2011D727CEF9}"/>
                </a:ext>
              </a:extLst>
            </p:cNvPr>
            <p:cNvSpPr>
              <a:spLocks noChangeArrowheads="1"/>
            </p:cNvSpPr>
            <p:nvPr/>
          </p:nvSpPr>
          <p:spPr bwMode="auto">
            <a:xfrm>
              <a:off x="4831" y="3431"/>
              <a:ext cx="499" cy="453"/>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36" name="Rectangle 44">
              <a:extLst>
                <a:ext uri="{FF2B5EF4-FFF2-40B4-BE49-F238E27FC236}">
                  <a16:creationId xmlns:a16="http://schemas.microsoft.com/office/drawing/2014/main" id="{1DFE2EA0-2EB2-408D-B035-50270722731B}"/>
                </a:ext>
              </a:extLst>
            </p:cNvPr>
            <p:cNvSpPr>
              <a:spLocks noChangeArrowheads="1"/>
            </p:cNvSpPr>
            <p:nvPr/>
          </p:nvSpPr>
          <p:spPr bwMode="auto">
            <a:xfrm>
              <a:off x="4785" y="3611"/>
              <a:ext cx="91" cy="91"/>
            </a:xfrm>
            <a:prstGeom prst="rect">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37" name="Rectangle 45">
              <a:extLst>
                <a:ext uri="{FF2B5EF4-FFF2-40B4-BE49-F238E27FC236}">
                  <a16:creationId xmlns:a16="http://schemas.microsoft.com/office/drawing/2014/main" id="{D3B8ECCC-7E0B-49DB-B958-0E7D02AAF7CA}"/>
                </a:ext>
              </a:extLst>
            </p:cNvPr>
            <p:cNvSpPr>
              <a:spLocks noChangeArrowheads="1"/>
            </p:cNvSpPr>
            <p:nvPr/>
          </p:nvSpPr>
          <p:spPr bwMode="auto">
            <a:xfrm>
              <a:off x="5012" y="3838"/>
              <a:ext cx="91" cy="91"/>
            </a:xfrm>
            <a:prstGeom prst="rect">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38" name="Rectangle 46">
              <a:extLst>
                <a:ext uri="{FF2B5EF4-FFF2-40B4-BE49-F238E27FC236}">
                  <a16:creationId xmlns:a16="http://schemas.microsoft.com/office/drawing/2014/main" id="{47787F5F-E3CF-455F-A66B-F95818989212}"/>
                </a:ext>
              </a:extLst>
            </p:cNvPr>
            <p:cNvSpPr>
              <a:spLocks noChangeArrowheads="1"/>
            </p:cNvSpPr>
            <p:nvPr/>
          </p:nvSpPr>
          <p:spPr bwMode="auto">
            <a:xfrm>
              <a:off x="5012" y="3385"/>
              <a:ext cx="91" cy="91"/>
            </a:xfrm>
            <a:prstGeom prst="rect">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39" name="Rectangle 47">
              <a:extLst>
                <a:ext uri="{FF2B5EF4-FFF2-40B4-BE49-F238E27FC236}">
                  <a16:creationId xmlns:a16="http://schemas.microsoft.com/office/drawing/2014/main" id="{D04ED1ED-3109-45FE-B2AA-AE9C097C3F62}"/>
                </a:ext>
              </a:extLst>
            </p:cNvPr>
            <p:cNvSpPr>
              <a:spLocks noChangeArrowheads="1"/>
            </p:cNvSpPr>
            <p:nvPr/>
          </p:nvSpPr>
          <p:spPr bwMode="auto">
            <a:xfrm>
              <a:off x="5284" y="3656"/>
              <a:ext cx="91" cy="91"/>
            </a:xfrm>
            <a:prstGeom prst="rect">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0640" name="Line 48">
            <a:extLst>
              <a:ext uri="{FF2B5EF4-FFF2-40B4-BE49-F238E27FC236}">
                <a16:creationId xmlns:a16="http://schemas.microsoft.com/office/drawing/2014/main" id="{F8F106B6-83A4-45BD-863A-C6523090C6A9}"/>
              </a:ext>
            </a:extLst>
          </p:cNvPr>
          <p:cNvSpPr>
            <a:spLocks noChangeShapeType="1"/>
          </p:cNvSpPr>
          <p:nvPr/>
        </p:nvSpPr>
        <p:spPr bwMode="auto">
          <a:xfrm flipH="1">
            <a:off x="2363788" y="3759200"/>
            <a:ext cx="596900" cy="6921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41" name="Line 49">
            <a:extLst>
              <a:ext uri="{FF2B5EF4-FFF2-40B4-BE49-F238E27FC236}">
                <a16:creationId xmlns:a16="http://schemas.microsoft.com/office/drawing/2014/main" id="{C51F9CD2-2498-465B-985D-12D7B9667B30}"/>
              </a:ext>
            </a:extLst>
          </p:cNvPr>
          <p:cNvSpPr>
            <a:spLocks noChangeShapeType="1"/>
          </p:cNvSpPr>
          <p:nvPr/>
        </p:nvSpPr>
        <p:spPr bwMode="auto">
          <a:xfrm>
            <a:off x="3289300" y="3571875"/>
            <a:ext cx="728663" cy="619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42" name="Line 50">
            <a:extLst>
              <a:ext uri="{FF2B5EF4-FFF2-40B4-BE49-F238E27FC236}">
                <a16:creationId xmlns:a16="http://schemas.microsoft.com/office/drawing/2014/main" id="{C60850B4-984A-4976-BFA7-40FA65DD242E}"/>
              </a:ext>
            </a:extLst>
          </p:cNvPr>
          <p:cNvSpPr>
            <a:spLocks noChangeShapeType="1"/>
          </p:cNvSpPr>
          <p:nvPr/>
        </p:nvSpPr>
        <p:spPr bwMode="auto">
          <a:xfrm>
            <a:off x="4356100" y="4005263"/>
            <a:ext cx="190500" cy="76041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43" name="Line 51">
            <a:extLst>
              <a:ext uri="{FF2B5EF4-FFF2-40B4-BE49-F238E27FC236}">
                <a16:creationId xmlns:a16="http://schemas.microsoft.com/office/drawing/2014/main" id="{76CFF793-9088-4292-9F46-707822CD77FE}"/>
              </a:ext>
            </a:extLst>
          </p:cNvPr>
          <p:cNvSpPr>
            <a:spLocks noChangeShapeType="1"/>
          </p:cNvSpPr>
          <p:nvPr/>
        </p:nvSpPr>
        <p:spPr bwMode="auto">
          <a:xfrm>
            <a:off x="4546600" y="5073650"/>
            <a:ext cx="0" cy="3159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44" name="Line 52">
            <a:extLst>
              <a:ext uri="{FF2B5EF4-FFF2-40B4-BE49-F238E27FC236}">
                <a16:creationId xmlns:a16="http://schemas.microsoft.com/office/drawing/2014/main" id="{DCA37689-16FF-4FD5-8890-453E6D7CABA0}"/>
              </a:ext>
            </a:extLst>
          </p:cNvPr>
          <p:cNvSpPr>
            <a:spLocks noChangeShapeType="1"/>
          </p:cNvSpPr>
          <p:nvPr/>
        </p:nvSpPr>
        <p:spPr bwMode="auto">
          <a:xfrm>
            <a:off x="2827338" y="4822825"/>
            <a:ext cx="46196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45" name="Freeform 53">
            <a:extLst>
              <a:ext uri="{FF2B5EF4-FFF2-40B4-BE49-F238E27FC236}">
                <a16:creationId xmlns:a16="http://schemas.microsoft.com/office/drawing/2014/main" id="{634F2AC6-4E30-4573-9361-E5878960EEAA}"/>
              </a:ext>
            </a:extLst>
          </p:cNvPr>
          <p:cNvSpPr>
            <a:spLocks/>
          </p:cNvSpPr>
          <p:nvPr/>
        </p:nvSpPr>
        <p:spPr bwMode="auto">
          <a:xfrm>
            <a:off x="3722688" y="4867275"/>
            <a:ext cx="361950" cy="522288"/>
          </a:xfrm>
          <a:custGeom>
            <a:avLst/>
            <a:gdLst>
              <a:gd name="T0" fmla="*/ 0 w 248"/>
              <a:gd name="T1" fmla="*/ 0 h 376"/>
              <a:gd name="T2" fmla="*/ 230 w 248"/>
              <a:gd name="T3" fmla="*/ 0 h 376"/>
              <a:gd name="T4" fmla="*/ 248 w 248"/>
              <a:gd name="T5" fmla="*/ 376 h 376"/>
            </a:gdLst>
            <a:ahLst/>
            <a:cxnLst>
              <a:cxn ang="0">
                <a:pos x="T0" y="T1"/>
              </a:cxn>
              <a:cxn ang="0">
                <a:pos x="T2" y="T3"/>
              </a:cxn>
              <a:cxn ang="0">
                <a:pos x="T4" y="T5"/>
              </a:cxn>
            </a:cxnLst>
            <a:rect l="0" t="0" r="r" b="b"/>
            <a:pathLst>
              <a:path w="248" h="376">
                <a:moveTo>
                  <a:pt x="0" y="0"/>
                </a:moveTo>
                <a:cubicBezTo>
                  <a:pt x="77" y="0"/>
                  <a:pt x="153" y="0"/>
                  <a:pt x="230" y="0"/>
                </a:cubicBezTo>
                <a:lnTo>
                  <a:pt x="248" y="376"/>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46" name="Line 54">
            <a:extLst>
              <a:ext uri="{FF2B5EF4-FFF2-40B4-BE49-F238E27FC236}">
                <a16:creationId xmlns:a16="http://schemas.microsoft.com/office/drawing/2014/main" id="{DD060B39-9E4C-4A67-9E87-D5AE7559C02E}"/>
              </a:ext>
            </a:extLst>
          </p:cNvPr>
          <p:cNvSpPr>
            <a:spLocks noChangeShapeType="1"/>
          </p:cNvSpPr>
          <p:nvPr/>
        </p:nvSpPr>
        <p:spPr bwMode="auto">
          <a:xfrm>
            <a:off x="4813300" y="4852988"/>
            <a:ext cx="1455738" cy="376237"/>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47" name="Line 55">
            <a:extLst>
              <a:ext uri="{FF2B5EF4-FFF2-40B4-BE49-F238E27FC236}">
                <a16:creationId xmlns:a16="http://schemas.microsoft.com/office/drawing/2014/main" id="{BF007EC8-DAB1-4C02-834B-B10049A69DCD}"/>
              </a:ext>
            </a:extLst>
          </p:cNvPr>
          <p:cNvSpPr>
            <a:spLocks noChangeShapeType="1"/>
          </p:cNvSpPr>
          <p:nvPr/>
        </p:nvSpPr>
        <p:spPr bwMode="auto">
          <a:xfrm flipH="1" flipV="1">
            <a:off x="6399213" y="5124450"/>
            <a:ext cx="530225" cy="619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48" name="Line 56">
            <a:extLst>
              <a:ext uri="{FF2B5EF4-FFF2-40B4-BE49-F238E27FC236}">
                <a16:creationId xmlns:a16="http://schemas.microsoft.com/office/drawing/2014/main" id="{BE707BD7-3967-4F87-BB48-42FF27083E07}"/>
              </a:ext>
            </a:extLst>
          </p:cNvPr>
          <p:cNvSpPr>
            <a:spLocks noChangeShapeType="1"/>
          </p:cNvSpPr>
          <p:nvPr/>
        </p:nvSpPr>
        <p:spPr bwMode="auto">
          <a:xfrm flipH="1">
            <a:off x="4679950" y="3257550"/>
            <a:ext cx="263525" cy="2508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0649" name="Group 57">
            <a:extLst>
              <a:ext uri="{FF2B5EF4-FFF2-40B4-BE49-F238E27FC236}">
                <a16:creationId xmlns:a16="http://schemas.microsoft.com/office/drawing/2014/main" id="{DD178519-F8C2-4F2D-AC71-E6101778089F}"/>
              </a:ext>
            </a:extLst>
          </p:cNvPr>
          <p:cNvGrpSpPr>
            <a:grpSpLocks/>
          </p:cNvGrpSpPr>
          <p:nvPr/>
        </p:nvGrpSpPr>
        <p:grpSpPr bwMode="auto">
          <a:xfrm>
            <a:off x="6432550" y="3246438"/>
            <a:ext cx="1919288" cy="565150"/>
            <a:chOff x="1020" y="2115"/>
            <a:chExt cx="1316" cy="408"/>
          </a:xfrm>
        </p:grpSpPr>
        <p:sp>
          <p:nvSpPr>
            <p:cNvPr id="110650" name="Oval 58">
              <a:extLst>
                <a:ext uri="{FF2B5EF4-FFF2-40B4-BE49-F238E27FC236}">
                  <a16:creationId xmlns:a16="http://schemas.microsoft.com/office/drawing/2014/main" id="{46043ED0-8D5F-4089-8F79-1A9090EDA7D1}"/>
                </a:ext>
              </a:extLst>
            </p:cNvPr>
            <p:cNvSpPr>
              <a:spLocks noChangeArrowheads="1"/>
            </p:cNvSpPr>
            <p:nvPr/>
          </p:nvSpPr>
          <p:spPr bwMode="auto">
            <a:xfrm>
              <a:off x="1020" y="2115"/>
              <a:ext cx="1316" cy="40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51" name="Line 59">
              <a:extLst>
                <a:ext uri="{FF2B5EF4-FFF2-40B4-BE49-F238E27FC236}">
                  <a16:creationId xmlns:a16="http://schemas.microsoft.com/office/drawing/2014/main" id="{A4A08CC7-147C-4448-B7BC-8D17DF63A285}"/>
                </a:ext>
              </a:extLst>
            </p:cNvPr>
            <p:cNvSpPr>
              <a:spLocks noChangeShapeType="1"/>
            </p:cNvSpPr>
            <p:nvPr/>
          </p:nvSpPr>
          <p:spPr bwMode="auto">
            <a:xfrm>
              <a:off x="1156" y="2296"/>
              <a:ext cx="10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52" name="Line 60">
              <a:extLst>
                <a:ext uri="{FF2B5EF4-FFF2-40B4-BE49-F238E27FC236}">
                  <a16:creationId xmlns:a16="http://schemas.microsoft.com/office/drawing/2014/main" id="{114A6EEE-7C94-4FDA-A2E9-D4C081AB8CB4}"/>
                </a:ext>
              </a:extLst>
            </p:cNvPr>
            <p:cNvSpPr>
              <a:spLocks noChangeShapeType="1"/>
            </p:cNvSpPr>
            <p:nvPr/>
          </p:nvSpPr>
          <p:spPr bwMode="auto">
            <a:xfrm>
              <a:off x="1338"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53" name="Line 61">
              <a:extLst>
                <a:ext uri="{FF2B5EF4-FFF2-40B4-BE49-F238E27FC236}">
                  <a16:creationId xmlns:a16="http://schemas.microsoft.com/office/drawing/2014/main" id="{9495CC18-2E9B-477F-B8B2-C7D9524F120E}"/>
                </a:ext>
              </a:extLst>
            </p:cNvPr>
            <p:cNvSpPr>
              <a:spLocks noChangeShapeType="1"/>
            </p:cNvSpPr>
            <p:nvPr/>
          </p:nvSpPr>
          <p:spPr bwMode="auto">
            <a:xfrm>
              <a:off x="1474"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54" name="Line 62">
              <a:extLst>
                <a:ext uri="{FF2B5EF4-FFF2-40B4-BE49-F238E27FC236}">
                  <a16:creationId xmlns:a16="http://schemas.microsoft.com/office/drawing/2014/main" id="{D22F9242-6B60-4F25-8150-F22B148574A2}"/>
                </a:ext>
              </a:extLst>
            </p:cNvPr>
            <p:cNvSpPr>
              <a:spLocks noChangeShapeType="1"/>
            </p:cNvSpPr>
            <p:nvPr/>
          </p:nvSpPr>
          <p:spPr bwMode="auto">
            <a:xfrm>
              <a:off x="1610"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55" name="Line 63">
              <a:extLst>
                <a:ext uri="{FF2B5EF4-FFF2-40B4-BE49-F238E27FC236}">
                  <a16:creationId xmlns:a16="http://schemas.microsoft.com/office/drawing/2014/main" id="{E665F087-FED4-425D-884A-1B0548572834}"/>
                </a:ext>
              </a:extLst>
            </p:cNvPr>
            <p:cNvSpPr>
              <a:spLocks noChangeShapeType="1"/>
            </p:cNvSpPr>
            <p:nvPr/>
          </p:nvSpPr>
          <p:spPr bwMode="auto">
            <a:xfrm>
              <a:off x="1746"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56" name="Line 64">
              <a:extLst>
                <a:ext uri="{FF2B5EF4-FFF2-40B4-BE49-F238E27FC236}">
                  <a16:creationId xmlns:a16="http://schemas.microsoft.com/office/drawing/2014/main" id="{3C227BC2-D01D-4528-83FB-972093A0B448}"/>
                </a:ext>
              </a:extLst>
            </p:cNvPr>
            <p:cNvSpPr>
              <a:spLocks noChangeShapeType="1"/>
            </p:cNvSpPr>
            <p:nvPr/>
          </p:nvSpPr>
          <p:spPr bwMode="auto">
            <a:xfrm>
              <a:off x="1882"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57" name="Line 65">
              <a:extLst>
                <a:ext uri="{FF2B5EF4-FFF2-40B4-BE49-F238E27FC236}">
                  <a16:creationId xmlns:a16="http://schemas.microsoft.com/office/drawing/2014/main" id="{C57E0919-4F94-4A65-8237-436658647901}"/>
                </a:ext>
              </a:extLst>
            </p:cNvPr>
            <p:cNvSpPr>
              <a:spLocks noChangeShapeType="1"/>
            </p:cNvSpPr>
            <p:nvPr/>
          </p:nvSpPr>
          <p:spPr bwMode="auto">
            <a:xfrm>
              <a:off x="2018"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0658" name="Line 66">
            <a:extLst>
              <a:ext uri="{FF2B5EF4-FFF2-40B4-BE49-F238E27FC236}">
                <a16:creationId xmlns:a16="http://schemas.microsoft.com/office/drawing/2014/main" id="{B9D25939-D292-4AAC-B4C5-CF9217D81955}"/>
              </a:ext>
            </a:extLst>
          </p:cNvPr>
          <p:cNvSpPr>
            <a:spLocks noChangeShapeType="1"/>
          </p:cNvSpPr>
          <p:nvPr/>
        </p:nvSpPr>
        <p:spPr bwMode="auto">
          <a:xfrm flipV="1">
            <a:off x="5275263" y="2852738"/>
            <a:ext cx="2176462" cy="215900"/>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59" name="Line 67">
            <a:extLst>
              <a:ext uri="{FF2B5EF4-FFF2-40B4-BE49-F238E27FC236}">
                <a16:creationId xmlns:a16="http://schemas.microsoft.com/office/drawing/2014/main" id="{7ED2DD0D-B89B-4120-8DC1-51CACAD5FA1A}"/>
              </a:ext>
            </a:extLst>
          </p:cNvPr>
          <p:cNvSpPr>
            <a:spLocks noChangeShapeType="1"/>
          </p:cNvSpPr>
          <p:nvPr/>
        </p:nvSpPr>
        <p:spPr bwMode="auto">
          <a:xfrm>
            <a:off x="7723188" y="3057525"/>
            <a:ext cx="0" cy="4397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60" name="Rectangle 68">
            <a:extLst>
              <a:ext uri="{FF2B5EF4-FFF2-40B4-BE49-F238E27FC236}">
                <a16:creationId xmlns:a16="http://schemas.microsoft.com/office/drawing/2014/main" id="{35E9C091-8336-43F2-A1CD-0B12FF17368B}"/>
              </a:ext>
            </a:extLst>
          </p:cNvPr>
          <p:cNvSpPr>
            <a:spLocks noChangeArrowheads="1"/>
          </p:cNvSpPr>
          <p:nvPr/>
        </p:nvSpPr>
        <p:spPr bwMode="auto">
          <a:xfrm>
            <a:off x="509588" y="5832475"/>
            <a:ext cx="461962" cy="466725"/>
          </a:xfrm>
          <a:prstGeom prst="rect">
            <a:avLst/>
          </a:prstGeom>
          <a:solidFill>
            <a:srgbClr val="FF66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lgn="ctr"/>
            <a:r>
              <a:rPr lang="en-US" altLang="zh-CN"/>
              <a:t>R</a:t>
            </a:r>
          </a:p>
        </p:txBody>
      </p:sp>
      <p:sp>
        <p:nvSpPr>
          <p:cNvPr id="110661" name="Text Box 69">
            <a:extLst>
              <a:ext uri="{FF2B5EF4-FFF2-40B4-BE49-F238E27FC236}">
                <a16:creationId xmlns:a16="http://schemas.microsoft.com/office/drawing/2014/main" id="{0BC7BA06-C7F2-4C71-8A39-B6345D79B639}"/>
              </a:ext>
            </a:extLst>
          </p:cNvPr>
          <p:cNvSpPr txBox="1">
            <a:spLocks noChangeArrowheads="1"/>
          </p:cNvSpPr>
          <p:nvPr/>
        </p:nvSpPr>
        <p:spPr bwMode="auto">
          <a:xfrm>
            <a:off x="1022350" y="5851525"/>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Router</a:t>
            </a:r>
          </a:p>
        </p:txBody>
      </p:sp>
      <p:sp>
        <p:nvSpPr>
          <p:cNvPr id="110662" name="Rectangle 70">
            <a:extLst>
              <a:ext uri="{FF2B5EF4-FFF2-40B4-BE49-F238E27FC236}">
                <a16:creationId xmlns:a16="http://schemas.microsoft.com/office/drawing/2014/main" id="{4912C4E6-687E-45AA-B1E1-CE7323C82DB7}"/>
              </a:ext>
            </a:extLst>
          </p:cNvPr>
          <p:cNvSpPr>
            <a:spLocks noChangeArrowheads="1"/>
          </p:cNvSpPr>
          <p:nvPr/>
        </p:nvSpPr>
        <p:spPr bwMode="auto">
          <a:xfrm>
            <a:off x="6083300" y="4889500"/>
            <a:ext cx="461963" cy="466725"/>
          </a:xfrm>
          <a:prstGeom prst="rect">
            <a:avLst/>
          </a:prstGeom>
          <a:solidFill>
            <a:srgbClr val="FF66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lgn="ctr"/>
            <a:r>
              <a:rPr lang="en-US" altLang="zh-CN"/>
              <a:t>R</a:t>
            </a:r>
          </a:p>
        </p:txBody>
      </p:sp>
      <p:sp>
        <p:nvSpPr>
          <p:cNvPr id="110663" name="Freeform 71">
            <a:extLst>
              <a:ext uri="{FF2B5EF4-FFF2-40B4-BE49-F238E27FC236}">
                <a16:creationId xmlns:a16="http://schemas.microsoft.com/office/drawing/2014/main" id="{50340212-09DE-4F14-9934-466DA228AE4F}"/>
              </a:ext>
            </a:extLst>
          </p:cNvPr>
          <p:cNvSpPr>
            <a:spLocks/>
          </p:cNvSpPr>
          <p:nvPr/>
        </p:nvSpPr>
        <p:spPr bwMode="auto">
          <a:xfrm>
            <a:off x="2363788" y="3382963"/>
            <a:ext cx="528637" cy="188912"/>
          </a:xfrm>
          <a:custGeom>
            <a:avLst/>
            <a:gdLst>
              <a:gd name="T0" fmla="*/ 0 w 363"/>
              <a:gd name="T1" fmla="*/ 0 h 136"/>
              <a:gd name="T2" fmla="*/ 0 w 363"/>
              <a:gd name="T3" fmla="*/ 136 h 136"/>
              <a:gd name="T4" fmla="*/ 363 w 363"/>
              <a:gd name="T5" fmla="*/ 136 h 136"/>
            </a:gdLst>
            <a:ahLst/>
            <a:cxnLst>
              <a:cxn ang="0">
                <a:pos x="T0" y="T1"/>
              </a:cxn>
              <a:cxn ang="0">
                <a:pos x="T2" y="T3"/>
              </a:cxn>
              <a:cxn ang="0">
                <a:pos x="T4" y="T5"/>
              </a:cxn>
            </a:cxnLst>
            <a:rect l="0" t="0" r="r" b="b"/>
            <a:pathLst>
              <a:path w="363" h="136">
                <a:moveTo>
                  <a:pt x="0" y="0"/>
                </a:moveTo>
                <a:lnTo>
                  <a:pt x="0" y="136"/>
                </a:lnTo>
                <a:lnTo>
                  <a:pt x="363" y="136"/>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64" name="Line 72">
            <a:extLst>
              <a:ext uri="{FF2B5EF4-FFF2-40B4-BE49-F238E27FC236}">
                <a16:creationId xmlns:a16="http://schemas.microsoft.com/office/drawing/2014/main" id="{2CF3343E-6E1D-4A2B-8F13-D17C57692423}"/>
              </a:ext>
            </a:extLst>
          </p:cNvPr>
          <p:cNvSpPr>
            <a:spLocks noChangeShapeType="1"/>
          </p:cNvSpPr>
          <p:nvPr/>
        </p:nvSpPr>
        <p:spPr bwMode="auto">
          <a:xfrm flipV="1">
            <a:off x="3419475" y="3068638"/>
            <a:ext cx="1295400" cy="360362"/>
          </a:xfrm>
          <a:prstGeom prst="line">
            <a:avLst/>
          </a:prstGeom>
          <a:noFill/>
          <a:ln w="28575">
            <a:solidFill>
              <a:schemeClr val="folHlink"/>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10665" name="Picture 73" descr="j0285750">
            <a:extLst>
              <a:ext uri="{FF2B5EF4-FFF2-40B4-BE49-F238E27FC236}">
                <a16:creationId xmlns:a16="http://schemas.microsoft.com/office/drawing/2014/main" id="{0AAAC5C6-1187-47BE-A2A2-78697B4B6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163" y="2636838"/>
            <a:ext cx="647700" cy="398462"/>
          </a:xfrm>
          <a:prstGeom prst="rect">
            <a:avLst/>
          </a:prstGeom>
          <a:noFill/>
          <a:extLst>
            <a:ext uri="{909E8E84-426E-40DD-AFC4-6F175D3DCCD1}">
              <a14:hiddenFill xmlns:a14="http://schemas.microsoft.com/office/drawing/2010/main">
                <a:solidFill>
                  <a:srgbClr val="FFFFFF"/>
                </a:solidFill>
              </a14:hiddenFill>
            </a:ext>
          </a:extLst>
        </p:spPr>
      </p:pic>
      <p:sp>
        <p:nvSpPr>
          <p:cNvPr id="110666" name="Line 74">
            <a:extLst>
              <a:ext uri="{FF2B5EF4-FFF2-40B4-BE49-F238E27FC236}">
                <a16:creationId xmlns:a16="http://schemas.microsoft.com/office/drawing/2014/main" id="{A6CA9A4D-73FA-4F90-BDB1-7C1D5E949715}"/>
              </a:ext>
            </a:extLst>
          </p:cNvPr>
          <p:cNvSpPr>
            <a:spLocks noChangeShapeType="1"/>
          </p:cNvSpPr>
          <p:nvPr/>
        </p:nvSpPr>
        <p:spPr bwMode="auto">
          <a:xfrm>
            <a:off x="969963" y="2997200"/>
            <a:ext cx="217487" cy="3603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67" name="Line 75">
            <a:extLst>
              <a:ext uri="{FF2B5EF4-FFF2-40B4-BE49-F238E27FC236}">
                <a16:creationId xmlns:a16="http://schemas.microsoft.com/office/drawing/2014/main" id="{F2B15740-6A70-4F3C-BCAF-E7EDD663B9AC}"/>
              </a:ext>
            </a:extLst>
          </p:cNvPr>
          <p:cNvSpPr>
            <a:spLocks noChangeShapeType="1"/>
          </p:cNvSpPr>
          <p:nvPr/>
        </p:nvSpPr>
        <p:spPr bwMode="auto">
          <a:xfrm>
            <a:off x="1042988" y="2852738"/>
            <a:ext cx="1727200" cy="504825"/>
          </a:xfrm>
          <a:prstGeom prst="line">
            <a:avLst/>
          </a:prstGeom>
          <a:noFill/>
          <a:ln w="28575">
            <a:solidFill>
              <a:schemeClr val="folHlink"/>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10668" name="Picture 76" descr="j0285750">
            <a:extLst>
              <a:ext uri="{FF2B5EF4-FFF2-40B4-BE49-F238E27FC236}">
                <a16:creationId xmlns:a16="http://schemas.microsoft.com/office/drawing/2014/main" id="{BF075452-CB31-4796-AFA5-1D299F604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4963" y="3992563"/>
            <a:ext cx="647700" cy="398462"/>
          </a:xfrm>
          <a:prstGeom prst="rect">
            <a:avLst/>
          </a:prstGeom>
          <a:noFill/>
          <a:extLst>
            <a:ext uri="{909E8E84-426E-40DD-AFC4-6F175D3DCCD1}">
              <a14:hiddenFill xmlns:a14="http://schemas.microsoft.com/office/drawing/2010/main">
                <a:solidFill>
                  <a:srgbClr val="FFFFFF"/>
                </a:solidFill>
              </a14:hiddenFill>
            </a:ext>
          </a:extLst>
        </p:spPr>
      </p:pic>
      <p:sp>
        <p:nvSpPr>
          <p:cNvPr id="110669" name="Line 77">
            <a:extLst>
              <a:ext uri="{FF2B5EF4-FFF2-40B4-BE49-F238E27FC236}">
                <a16:creationId xmlns:a16="http://schemas.microsoft.com/office/drawing/2014/main" id="{E6D83852-4EA3-4841-9AC9-956E67E8E4F1}"/>
              </a:ext>
            </a:extLst>
          </p:cNvPr>
          <p:cNvSpPr>
            <a:spLocks noChangeShapeType="1"/>
          </p:cNvSpPr>
          <p:nvPr/>
        </p:nvSpPr>
        <p:spPr bwMode="auto">
          <a:xfrm>
            <a:off x="8027988" y="3525838"/>
            <a:ext cx="142875" cy="5048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70" name="Line 78">
            <a:extLst>
              <a:ext uri="{FF2B5EF4-FFF2-40B4-BE49-F238E27FC236}">
                <a16:creationId xmlns:a16="http://schemas.microsoft.com/office/drawing/2014/main" id="{4187D24C-A26D-403C-B055-292A942657E9}"/>
              </a:ext>
            </a:extLst>
          </p:cNvPr>
          <p:cNvSpPr>
            <a:spLocks noChangeShapeType="1"/>
          </p:cNvSpPr>
          <p:nvPr/>
        </p:nvSpPr>
        <p:spPr bwMode="auto">
          <a:xfrm>
            <a:off x="7954963" y="2951163"/>
            <a:ext cx="431800" cy="1079500"/>
          </a:xfrm>
          <a:prstGeom prst="line">
            <a:avLst/>
          </a:prstGeom>
          <a:noFill/>
          <a:ln w="28575">
            <a:solidFill>
              <a:schemeClr val="folHlink"/>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10671" name="Picture 79" descr="j0285750">
            <a:extLst>
              <a:ext uri="{FF2B5EF4-FFF2-40B4-BE49-F238E27FC236}">
                <a16:creationId xmlns:a16="http://schemas.microsoft.com/office/drawing/2014/main" id="{56BEC109-5F6D-4E32-A5D0-703B338B5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063" y="4724400"/>
            <a:ext cx="647700" cy="398463"/>
          </a:xfrm>
          <a:prstGeom prst="rect">
            <a:avLst/>
          </a:prstGeom>
          <a:noFill/>
          <a:extLst>
            <a:ext uri="{909E8E84-426E-40DD-AFC4-6F175D3DCCD1}">
              <a14:hiddenFill xmlns:a14="http://schemas.microsoft.com/office/drawing/2010/main">
                <a:solidFill>
                  <a:srgbClr val="FFFFFF"/>
                </a:solidFill>
              </a14:hiddenFill>
            </a:ext>
          </a:extLst>
        </p:spPr>
      </p:pic>
      <p:sp>
        <p:nvSpPr>
          <p:cNvPr id="110672" name="Line 80">
            <a:extLst>
              <a:ext uri="{FF2B5EF4-FFF2-40B4-BE49-F238E27FC236}">
                <a16:creationId xmlns:a16="http://schemas.microsoft.com/office/drawing/2014/main" id="{012F58BC-A0D1-425A-9CF8-CB6266A99692}"/>
              </a:ext>
            </a:extLst>
          </p:cNvPr>
          <p:cNvSpPr>
            <a:spLocks noChangeShapeType="1"/>
          </p:cNvSpPr>
          <p:nvPr/>
        </p:nvSpPr>
        <p:spPr bwMode="auto">
          <a:xfrm flipV="1">
            <a:off x="1330325" y="4795838"/>
            <a:ext cx="576263" cy="1444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73" name="Line 81">
            <a:extLst>
              <a:ext uri="{FF2B5EF4-FFF2-40B4-BE49-F238E27FC236}">
                <a16:creationId xmlns:a16="http://schemas.microsoft.com/office/drawing/2014/main" id="{38C4D270-B269-47CC-BAFC-EF4E1CB8AB7E}"/>
              </a:ext>
            </a:extLst>
          </p:cNvPr>
          <p:cNvSpPr>
            <a:spLocks noChangeShapeType="1"/>
          </p:cNvSpPr>
          <p:nvPr/>
        </p:nvSpPr>
        <p:spPr bwMode="auto">
          <a:xfrm flipV="1">
            <a:off x="1187450" y="3644900"/>
            <a:ext cx="1582738" cy="1079500"/>
          </a:xfrm>
          <a:prstGeom prst="line">
            <a:avLst/>
          </a:prstGeom>
          <a:noFill/>
          <a:ln w="28575">
            <a:solidFill>
              <a:schemeClr val="folHlink"/>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10674" name="Picture 82" descr="j0285750">
            <a:extLst>
              <a:ext uri="{FF2B5EF4-FFF2-40B4-BE49-F238E27FC236}">
                <a16:creationId xmlns:a16="http://schemas.microsoft.com/office/drawing/2014/main" id="{A884A61F-F3D4-4FFB-A90A-34A5DDE74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763" y="3959225"/>
            <a:ext cx="647700" cy="398463"/>
          </a:xfrm>
          <a:prstGeom prst="rect">
            <a:avLst/>
          </a:prstGeom>
          <a:noFill/>
          <a:extLst>
            <a:ext uri="{909E8E84-426E-40DD-AFC4-6F175D3DCCD1}">
              <a14:hiddenFill xmlns:a14="http://schemas.microsoft.com/office/drawing/2010/main">
                <a:solidFill>
                  <a:srgbClr val="FFFFFF"/>
                </a:solidFill>
              </a14:hiddenFill>
            </a:ext>
          </a:extLst>
        </p:spPr>
      </p:pic>
      <p:pic>
        <p:nvPicPr>
          <p:cNvPr id="110675" name="Picture 83" descr="j0285750">
            <a:extLst>
              <a:ext uri="{FF2B5EF4-FFF2-40B4-BE49-F238E27FC236}">
                <a16:creationId xmlns:a16="http://schemas.microsoft.com/office/drawing/2014/main" id="{4ADF2C0C-E9A8-4D4F-A2DE-7D35CCDE3D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4030663"/>
            <a:ext cx="647700" cy="398462"/>
          </a:xfrm>
          <a:prstGeom prst="rect">
            <a:avLst/>
          </a:prstGeom>
          <a:noFill/>
          <a:extLst>
            <a:ext uri="{909E8E84-426E-40DD-AFC4-6F175D3DCCD1}">
              <a14:hiddenFill xmlns:a14="http://schemas.microsoft.com/office/drawing/2010/main">
                <a:solidFill>
                  <a:srgbClr val="FFFFFF"/>
                </a:solidFill>
              </a14:hiddenFill>
            </a:ext>
          </a:extLst>
        </p:spPr>
      </p:pic>
      <p:sp>
        <p:nvSpPr>
          <p:cNvPr id="110676" name="Line 84">
            <a:extLst>
              <a:ext uri="{FF2B5EF4-FFF2-40B4-BE49-F238E27FC236}">
                <a16:creationId xmlns:a16="http://schemas.microsoft.com/office/drawing/2014/main" id="{F84E668A-6DBB-4F56-AC4B-8F60B46F9F58}"/>
              </a:ext>
            </a:extLst>
          </p:cNvPr>
          <p:cNvSpPr>
            <a:spLocks noChangeShapeType="1"/>
          </p:cNvSpPr>
          <p:nvPr/>
        </p:nvSpPr>
        <p:spPr bwMode="auto">
          <a:xfrm flipH="1">
            <a:off x="6588125" y="3598863"/>
            <a:ext cx="287338"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77" name="Line 85">
            <a:extLst>
              <a:ext uri="{FF2B5EF4-FFF2-40B4-BE49-F238E27FC236}">
                <a16:creationId xmlns:a16="http://schemas.microsoft.com/office/drawing/2014/main" id="{A60567B8-3439-4953-8C62-76FB1DC92241}"/>
              </a:ext>
            </a:extLst>
          </p:cNvPr>
          <p:cNvSpPr>
            <a:spLocks noChangeShapeType="1"/>
          </p:cNvSpPr>
          <p:nvPr/>
        </p:nvSpPr>
        <p:spPr bwMode="auto">
          <a:xfrm>
            <a:off x="7307263" y="3598863"/>
            <a:ext cx="144462"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78" name="Rectangle 86">
            <a:extLst>
              <a:ext uri="{FF2B5EF4-FFF2-40B4-BE49-F238E27FC236}">
                <a16:creationId xmlns:a16="http://schemas.microsoft.com/office/drawing/2014/main" id="{68042A32-EED0-497B-A8D8-BEE123A87FB7}"/>
              </a:ext>
            </a:extLst>
          </p:cNvPr>
          <p:cNvSpPr>
            <a:spLocks noChangeArrowheads="1"/>
          </p:cNvSpPr>
          <p:nvPr/>
        </p:nvSpPr>
        <p:spPr bwMode="auto">
          <a:xfrm>
            <a:off x="2827338" y="3338513"/>
            <a:ext cx="461962" cy="466725"/>
          </a:xfrm>
          <a:prstGeom prst="rect">
            <a:avLst/>
          </a:prstGeom>
          <a:solidFill>
            <a:srgbClr val="FF66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lgn="ctr"/>
            <a:r>
              <a:rPr lang="en-US" altLang="zh-CN"/>
              <a:t>R</a:t>
            </a:r>
          </a:p>
        </p:txBody>
      </p:sp>
      <p:sp>
        <p:nvSpPr>
          <p:cNvPr id="110679" name="Rectangle 87">
            <a:extLst>
              <a:ext uri="{FF2B5EF4-FFF2-40B4-BE49-F238E27FC236}">
                <a16:creationId xmlns:a16="http://schemas.microsoft.com/office/drawing/2014/main" id="{31F4070C-9FE6-414E-8EC3-9D93B4CC4FAD}"/>
              </a:ext>
            </a:extLst>
          </p:cNvPr>
          <p:cNvSpPr>
            <a:spLocks noChangeArrowheads="1"/>
          </p:cNvSpPr>
          <p:nvPr/>
        </p:nvSpPr>
        <p:spPr bwMode="auto">
          <a:xfrm>
            <a:off x="3289300" y="4652963"/>
            <a:ext cx="463550" cy="466725"/>
          </a:xfrm>
          <a:prstGeom prst="rect">
            <a:avLst/>
          </a:prstGeom>
          <a:solidFill>
            <a:srgbClr val="FF66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lgn="ctr"/>
            <a:r>
              <a:rPr lang="en-US" altLang="zh-CN"/>
              <a:t>R</a:t>
            </a:r>
          </a:p>
        </p:txBody>
      </p:sp>
      <p:sp>
        <p:nvSpPr>
          <p:cNvPr id="110680" name="Rectangle 88">
            <a:extLst>
              <a:ext uri="{FF2B5EF4-FFF2-40B4-BE49-F238E27FC236}">
                <a16:creationId xmlns:a16="http://schemas.microsoft.com/office/drawing/2014/main" id="{2E2B8BBE-5A49-49BB-8097-C03ECE037919}"/>
              </a:ext>
            </a:extLst>
          </p:cNvPr>
          <p:cNvSpPr>
            <a:spLocks noChangeArrowheads="1"/>
          </p:cNvSpPr>
          <p:nvPr/>
        </p:nvSpPr>
        <p:spPr bwMode="auto">
          <a:xfrm>
            <a:off x="4348163" y="4618038"/>
            <a:ext cx="463550" cy="466725"/>
          </a:xfrm>
          <a:prstGeom prst="rect">
            <a:avLst/>
          </a:prstGeom>
          <a:solidFill>
            <a:srgbClr val="FF66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lgn="ctr"/>
            <a:r>
              <a:rPr lang="en-US" altLang="zh-CN"/>
              <a:t>R</a:t>
            </a:r>
          </a:p>
        </p:txBody>
      </p:sp>
      <p:sp>
        <p:nvSpPr>
          <p:cNvPr id="110681" name="Rectangle 89">
            <a:extLst>
              <a:ext uri="{FF2B5EF4-FFF2-40B4-BE49-F238E27FC236}">
                <a16:creationId xmlns:a16="http://schemas.microsoft.com/office/drawing/2014/main" id="{6F2B0278-2AAA-4F97-918E-3D388DC957C5}"/>
              </a:ext>
            </a:extLst>
          </p:cNvPr>
          <p:cNvSpPr>
            <a:spLocks noChangeArrowheads="1"/>
          </p:cNvSpPr>
          <p:nvPr/>
        </p:nvSpPr>
        <p:spPr bwMode="auto">
          <a:xfrm>
            <a:off x="4813300" y="2835275"/>
            <a:ext cx="461963" cy="466725"/>
          </a:xfrm>
          <a:prstGeom prst="rect">
            <a:avLst/>
          </a:prstGeom>
          <a:solidFill>
            <a:srgbClr val="FF66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lgn="ctr"/>
            <a:r>
              <a:rPr lang="en-US" altLang="zh-CN"/>
              <a:t>R</a:t>
            </a:r>
          </a:p>
        </p:txBody>
      </p:sp>
      <p:sp>
        <p:nvSpPr>
          <p:cNvPr id="110682" name="Rectangle 90">
            <a:extLst>
              <a:ext uri="{FF2B5EF4-FFF2-40B4-BE49-F238E27FC236}">
                <a16:creationId xmlns:a16="http://schemas.microsoft.com/office/drawing/2014/main" id="{B9F006C1-4050-4F4D-BD6E-EAD0C4FF5D88}"/>
              </a:ext>
            </a:extLst>
          </p:cNvPr>
          <p:cNvSpPr>
            <a:spLocks noChangeArrowheads="1"/>
          </p:cNvSpPr>
          <p:nvPr/>
        </p:nvSpPr>
        <p:spPr bwMode="auto">
          <a:xfrm>
            <a:off x="7459663" y="2636838"/>
            <a:ext cx="461962" cy="466725"/>
          </a:xfrm>
          <a:prstGeom prst="rect">
            <a:avLst/>
          </a:prstGeom>
          <a:solidFill>
            <a:srgbClr val="FF66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lgn="ctr"/>
            <a:r>
              <a:rPr lang="en-US" altLang="zh-CN"/>
              <a:t>R</a:t>
            </a:r>
          </a:p>
        </p:txBody>
      </p:sp>
      <p:sp>
        <p:nvSpPr>
          <p:cNvPr id="110683" name="Oval 91">
            <a:extLst>
              <a:ext uri="{FF2B5EF4-FFF2-40B4-BE49-F238E27FC236}">
                <a16:creationId xmlns:a16="http://schemas.microsoft.com/office/drawing/2014/main" id="{C139C31B-00C3-4744-9AB9-C9266412D80B}"/>
              </a:ext>
            </a:extLst>
          </p:cNvPr>
          <p:cNvSpPr>
            <a:spLocks noChangeArrowheads="1"/>
          </p:cNvSpPr>
          <p:nvPr/>
        </p:nvSpPr>
        <p:spPr bwMode="auto">
          <a:xfrm>
            <a:off x="5364163" y="5948363"/>
            <a:ext cx="793750" cy="2873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84" name="Text Box 92">
            <a:extLst>
              <a:ext uri="{FF2B5EF4-FFF2-40B4-BE49-F238E27FC236}">
                <a16:creationId xmlns:a16="http://schemas.microsoft.com/office/drawing/2014/main" id="{E5D3593B-A032-48FB-A805-315F6FC3E7B7}"/>
              </a:ext>
            </a:extLst>
          </p:cNvPr>
          <p:cNvSpPr txBox="1">
            <a:spLocks noChangeArrowheads="1"/>
          </p:cNvSpPr>
          <p:nvPr/>
        </p:nvSpPr>
        <p:spPr bwMode="auto">
          <a:xfrm>
            <a:off x="6213475" y="5851525"/>
            <a:ext cx="2400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Physical network</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灯片编号占位符 6">
            <a:extLst>
              <a:ext uri="{FF2B5EF4-FFF2-40B4-BE49-F238E27FC236}">
                <a16:creationId xmlns:a16="http://schemas.microsoft.com/office/drawing/2014/main" id="{FFD6700C-1491-4311-8171-98DA6C6F0226}"/>
              </a:ext>
            </a:extLst>
          </p:cNvPr>
          <p:cNvSpPr>
            <a:spLocks noGrp="1"/>
          </p:cNvSpPr>
          <p:nvPr>
            <p:ph type="sldNum" sz="quarter" idx="12"/>
          </p:nvPr>
        </p:nvSpPr>
        <p:spPr>
          <a:xfrm>
            <a:off x="6624637" y="5407047"/>
            <a:ext cx="2133600" cy="476250"/>
          </a:xfrm>
        </p:spPr>
        <p:txBody>
          <a:bodyPr/>
          <a:lstStyle/>
          <a:p>
            <a:fld id="{1E0E722C-8E14-4DE7-8D28-8B09E6427515}" type="slidenum">
              <a:rPr lang="en-US" altLang="zh-CN"/>
              <a:pPr/>
              <a:t>34</a:t>
            </a:fld>
            <a:endParaRPr lang="en-US" altLang="zh-CN"/>
          </a:p>
        </p:txBody>
      </p:sp>
      <p:sp>
        <p:nvSpPr>
          <p:cNvPr id="111619" name="Rectangle 3">
            <a:extLst>
              <a:ext uri="{FF2B5EF4-FFF2-40B4-BE49-F238E27FC236}">
                <a16:creationId xmlns:a16="http://schemas.microsoft.com/office/drawing/2014/main" id="{55434ADC-EC3C-4821-839E-91864748C42D}"/>
              </a:ext>
            </a:extLst>
          </p:cNvPr>
          <p:cNvSpPr>
            <a:spLocks noGrp="1" noChangeArrowheads="1"/>
          </p:cNvSpPr>
          <p:nvPr>
            <p:ph type="body" sz="half" idx="1"/>
          </p:nvPr>
        </p:nvSpPr>
        <p:spPr>
          <a:xfrm>
            <a:off x="457200" y="1600200"/>
            <a:ext cx="7931150" cy="4525963"/>
          </a:xfrm>
        </p:spPr>
        <p:txBody>
          <a:bodyPr/>
          <a:lstStyle/>
          <a:p>
            <a:pPr marL="365125" lvl="0" indent="-282575">
              <a:lnSpc>
                <a:spcPct val="90000"/>
              </a:lnSpc>
              <a:spcBef>
                <a:spcPts val="600"/>
              </a:spcBef>
              <a:buClr>
                <a:srgbClr val="3891A7"/>
              </a:buClr>
              <a:buSzPct val="80000"/>
              <a:buFont typeface="Wingdings 2" pitchFamily="18" charset="2"/>
              <a:buChar char=""/>
            </a:pPr>
            <a:r>
              <a:rPr lang="en-US" altLang="zh-CN" dirty="0">
                <a:solidFill>
                  <a:prstClr val="black"/>
                </a:solidFill>
                <a:latin typeface="Gill Sans MT"/>
                <a:ea typeface="ＭＳ Ｐゴシック" pitchFamily="-48" charset="-128"/>
              </a:rPr>
              <a:t>TCP/IP approach: “Smart Terminal, Dumb CORE”</a:t>
            </a:r>
          </a:p>
        </p:txBody>
      </p:sp>
      <p:grpSp>
        <p:nvGrpSpPr>
          <p:cNvPr id="111621" name="Group 5">
            <a:extLst>
              <a:ext uri="{FF2B5EF4-FFF2-40B4-BE49-F238E27FC236}">
                <a16:creationId xmlns:a16="http://schemas.microsoft.com/office/drawing/2014/main" id="{97525A49-9E50-464C-A337-7D94C067FB88}"/>
              </a:ext>
            </a:extLst>
          </p:cNvPr>
          <p:cNvGrpSpPr>
            <a:grpSpLocks/>
          </p:cNvGrpSpPr>
          <p:nvPr/>
        </p:nvGrpSpPr>
        <p:grpSpPr bwMode="auto">
          <a:xfrm rot="-578253">
            <a:off x="2133600" y="3784622"/>
            <a:ext cx="160337" cy="931863"/>
            <a:chOff x="1202" y="2840"/>
            <a:chExt cx="952" cy="862"/>
          </a:xfrm>
        </p:grpSpPr>
        <p:sp>
          <p:nvSpPr>
            <p:cNvPr id="111622" name="Oval 6">
              <a:extLst>
                <a:ext uri="{FF2B5EF4-FFF2-40B4-BE49-F238E27FC236}">
                  <a16:creationId xmlns:a16="http://schemas.microsoft.com/office/drawing/2014/main" id="{50EB3905-52D0-440F-B37B-59CF1B25E625}"/>
                </a:ext>
              </a:extLst>
            </p:cNvPr>
            <p:cNvSpPr>
              <a:spLocks noChangeArrowheads="1"/>
            </p:cNvSpPr>
            <p:nvPr/>
          </p:nvSpPr>
          <p:spPr bwMode="auto">
            <a:xfrm>
              <a:off x="1202" y="2840"/>
              <a:ext cx="952" cy="8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23" name="Oval 7">
              <a:extLst>
                <a:ext uri="{FF2B5EF4-FFF2-40B4-BE49-F238E27FC236}">
                  <a16:creationId xmlns:a16="http://schemas.microsoft.com/office/drawing/2014/main" id="{5B387190-293A-45F4-9680-9912E220142D}"/>
                </a:ext>
              </a:extLst>
            </p:cNvPr>
            <p:cNvSpPr>
              <a:spLocks noChangeArrowheads="1"/>
            </p:cNvSpPr>
            <p:nvPr/>
          </p:nvSpPr>
          <p:spPr bwMode="auto">
            <a:xfrm>
              <a:off x="1429" y="3068"/>
              <a:ext cx="499" cy="453"/>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24" name="Rectangle 8">
              <a:extLst>
                <a:ext uri="{FF2B5EF4-FFF2-40B4-BE49-F238E27FC236}">
                  <a16:creationId xmlns:a16="http://schemas.microsoft.com/office/drawing/2014/main" id="{A321A36B-C0B3-4103-ADEE-CF5007C833A4}"/>
                </a:ext>
              </a:extLst>
            </p:cNvPr>
            <p:cNvSpPr>
              <a:spLocks noChangeArrowheads="1"/>
            </p:cNvSpPr>
            <p:nvPr/>
          </p:nvSpPr>
          <p:spPr bwMode="auto">
            <a:xfrm>
              <a:off x="1383" y="3248"/>
              <a:ext cx="91" cy="91"/>
            </a:xfrm>
            <a:prstGeom prst="rect">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25" name="Rectangle 9">
              <a:extLst>
                <a:ext uri="{FF2B5EF4-FFF2-40B4-BE49-F238E27FC236}">
                  <a16:creationId xmlns:a16="http://schemas.microsoft.com/office/drawing/2014/main" id="{7F0A9ED3-96AF-4D04-93B8-0AEE8641289E}"/>
                </a:ext>
              </a:extLst>
            </p:cNvPr>
            <p:cNvSpPr>
              <a:spLocks noChangeArrowheads="1"/>
            </p:cNvSpPr>
            <p:nvPr/>
          </p:nvSpPr>
          <p:spPr bwMode="auto">
            <a:xfrm>
              <a:off x="1610" y="3475"/>
              <a:ext cx="91" cy="91"/>
            </a:xfrm>
            <a:prstGeom prst="rect">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26" name="Rectangle 10">
              <a:extLst>
                <a:ext uri="{FF2B5EF4-FFF2-40B4-BE49-F238E27FC236}">
                  <a16:creationId xmlns:a16="http://schemas.microsoft.com/office/drawing/2014/main" id="{8DDB7042-29D6-43E2-90DB-9263FF654470}"/>
                </a:ext>
              </a:extLst>
            </p:cNvPr>
            <p:cNvSpPr>
              <a:spLocks noChangeArrowheads="1"/>
            </p:cNvSpPr>
            <p:nvPr/>
          </p:nvSpPr>
          <p:spPr bwMode="auto">
            <a:xfrm>
              <a:off x="1610" y="3022"/>
              <a:ext cx="91" cy="91"/>
            </a:xfrm>
            <a:prstGeom prst="rect">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27" name="Rectangle 11">
              <a:extLst>
                <a:ext uri="{FF2B5EF4-FFF2-40B4-BE49-F238E27FC236}">
                  <a16:creationId xmlns:a16="http://schemas.microsoft.com/office/drawing/2014/main" id="{14425A1E-D101-4945-A528-28FCE3215BAA}"/>
                </a:ext>
              </a:extLst>
            </p:cNvPr>
            <p:cNvSpPr>
              <a:spLocks noChangeArrowheads="1"/>
            </p:cNvSpPr>
            <p:nvPr/>
          </p:nvSpPr>
          <p:spPr bwMode="auto">
            <a:xfrm>
              <a:off x="1882" y="3293"/>
              <a:ext cx="91" cy="91"/>
            </a:xfrm>
            <a:prstGeom prst="rect">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1628" name="Group 12">
            <a:extLst>
              <a:ext uri="{FF2B5EF4-FFF2-40B4-BE49-F238E27FC236}">
                <a16:creationId xmlns:a16="http://schemas.microsoft.com/office/drawing/2014/main" id="{2897FAC1-E44B-4958-B9E4-6EEA5A66BB0D}"/>
              </a:ext>
            </a:extLst>
          </p:cNvPr>
          <p:cNvGrpSpPr>
            <a:grpSpLocks/>
          </p:cNvGrpSpPr>
          <p:nvPr/>
        </p:nvGrpSpPr>
        <p:grpSpPr bwMode="auto">
          <a:xfrm>
            <a:off x="3346450" y="4960960"/>
            <a:ext cx="1077912" cy="193675"/>
            <a:chOff x="1020" y="2115"/>
            <a:chExt cx="1316" cy="408"/>
          </a:xfrm>
        </p:grpSpPr>
        <p:sp>
          <p:nvSpPr>
            <p:cNvPr id="111629" name="Oval 13">
              <a:extLst>
                <a:ext uri="{FF2B5EF4-FFF2-40B4-BE49-F238E27FC236}">
                  <a16:creationId xmlns:a16="http://schemas.microsoft.com/office/drawing/2014/main" id="{43B5D34B-C82F-4AF8-AE7E-DC15EE788903}"/>
                </a:ext>
              </a:extLst>
            </p:cNvPr>
            <p:cNvSpPr>
              <a:spLocks noChangeArrowheads="1"/>
            </p:cNvSpPr>
            <p:nvPr/>
          </p:nvSpPr>
          <p:spPr bwMode="auto">
            <a:xfrm>
              <a:off x="1020" y="2115"/>
              <a:ext cx="1316" cy="40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30" name="Line 14">
              <a:extLst>
                <a:ext uri="{FF2B5EF4-FFF2-40B4-BE49-F238E27FC236}">
                  <a16:creationId xmlns:a16="http://schemas.microsoft.com/office/drawing/2014/main" id="{5FDA5EF4-2CE7-4CC4-BC06-5B6B6A9C728E}"/>
                </a:ext>
              </a:extLst>
            </p:cNvPr>
            <p:cNvSpPr>
              <a:spLocks noChangeShapeType="1"/>
            </p:cNvSpPr>
            <p:nvPr/>
          </p:nvSpPr>
          <p:spPr bwMode="auto">
            <a:xfrm>
              <a:off x="1156" y="2296"/>
              <a:ext cx="10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31" name="Line 15">
              <a:extLst>
                <a:ext uri="{FF2B5EF4-FFF2-40B4-BE49-F238E27FC236}">
                  <a16:creationId xmlns:a16="http://schemas.microsoft.com/office/drawing/2014/main" id="{64BF88B0-1202-4637-8CBB-AB5F78D44729}"/>
                </a:ext>
              </a:extLst>
            </p:cNvPr>
            <p:cNvSpPr>
              <a:spLocks noChangeShapeType="1"/>
            </p:cNvSpPr>
            <p:nvPr/>
          </p:nvSpPr>
          <p:spPr bwMode="auto">
            <a:xfrm>
              <a:off x="1338"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32" name="Line 16">
              <a:extLst>
                <a:ext uri="{FF2B5EF4-FFF2-40B4-BE49-F238E27FC236}">
                  <a16:creationId xmlns:a16="http://schemas.microsoft.com/office/drawing/2014/main" id="{5BF10419-A246-4ABC-A1B6-2DE590F45A76}"/>
                </a:ext>
              </a:extLst>
            </p:cNvPr>
            <p:cNvSpPr>
              <a:spLocks noChangeShapeType="1"/>
            </p:cNvSpPr>
            <p:nvPr/>
          </p:nvSpPr>
          <p:spPr bwMode="auto">
            <a:xfrm>
              <a:off x="1474"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33" name="Line 17">
              <a:extLst>
                <a:ext uri="{FF2B5EF4-FFF2-40B4-BE49-F238E27FC236}">
                  <a16:creationId xmlns:a16="http://schemas.microsoft.com/office/drawing/2014/main" id="{1743914D-AAC2-4D90-96EB-7AA704799B87}"/>
                </a:ext>
              </a:extLst>
            </p:cNvPr>
            <p:cNvSpPr>
              <a:spLocks noChangeShapeType="1"/>
            </p:cNvSpPr>
            <p:nvPr/>
          </p:nvSpPr>
          <p:spPr bwMode="auto">
            <a:xfrm>
              <a:off x="1610"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34" name="Line 18">
              <a:extLst>
                <a:ext uri="{FF2B5EF4-FFF2-40B4-BE49-F238E27FC236}">
                  <a16:creationId xmlns:a16="http://schemas.microsoft.com/office/drawing/2014/main" id="{9410FD13-971F-43C1-9CFD-3938E69D587B}"/>
                </a:ext>
              </a:extLst>
            </p:cNvPr>
            <p:cNvSpPr>
              <a:spLocks noChangeShapeType="1"/>
            </p:cNvSpPr>
            <p:nvPr/>
          </p:nvSpPr>
          <p:spPr bwMode="auto">
            <a:xfrm>
              <a:off x="1746"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35" name="Line 19">
              <a:extLst>
                <a:ext uri="{FF2B5EF4-FFF2-40B4-BE49-F238E27FC236}">
                  <a16:creationId xmlns:a16="http://schemas.microsoft.com/office/drawing/2014/main" id="{BD54A854-A437-4654-AA6D-9266906F8D33}"/>
                </a:ext>
              </a:extLst>
            </p:cNvPr>
            <p:cNvSpPr>
              <a:spLocks noChangeShapeType="1"/>
            </p:cNvSpPr>
            <p:nvPr/>
          </p:nvSpPr>
          <p:spPr bwMode="auto">
            <a:xfrm>
              <a:off x="1882"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36" name="Line 20">
              <a:extLst>
                <a:ext uri="{FF2B5EF4-FFF2-40B4-BE49-F238E27FC236}">
                  <a16:creationId xmlns:a16="http://schemas.microsoft.com/office/drawing/2014/main" id="{5DE9F1AD-AA73-4973-A75A-50DB02C78482}"/>
                </a:ext>
              </a:extLst>
            </p:cNvPr>
            <p:cNvSpPr>
              <a:spLocks noChangeShapeType="1"/>
            </p:cNvSpPr>
            <p:nvPr/>
          </p:nvSpPr>
          <p:spPr bwMode="auto">
            <a:xfrm>
              <a:off x="2018"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1637" name="Group 21">
            <a:extLst>
              <a:ext uri="{FF2B5EF4-FFF2-40B4-BE49-F238E27FC236}">
                <a16:creationId xmlns:a16="http://schemas.microsoft.com/office/drawing/2014/main" id="{4135A31F-3B10-4539-8CAB-0F994913B414}"/>
              </a:ext>
            </a:extLst>
          </p:cNvPr>
          <p:cNvGrpSpPr>
            <a:grpSpLocks/>
          </p:cNvGrpSpPr>
          <p:nvPr/>
        </p:nvGrpSpPr>
        <p:grpSpPr bwMode="auto">
          <a:xfrm>
            <a:off x="6997700" y="4818085"/>
            <a:ext cx="1389062" cy="166687"/>
            <a:chOff x="4604" y="3203"/>
            <a:chExt cx="952" cy="862"/>
          </a:xfrm>
        </p:grpSpPr>
        <p:sp>
          <p:nvSpPr>
            <p:cNvPr id="111638" name="Oval 22">
              <a:extLst>
                <a:ext uri="{FF2B5EF4-FFF2-40B4-BE49-F238E27FC236}">
                  <a16:creationId xmlns:a16="http://schemas.microsoft.com/office/drawing/2014/main" id="{75DAEFE4-EE4F-4806-8DFF-FDA1E9CDBD3D}"/>
                </a:ext>
              </a:extLst>
            </p:cNvPr>
            <p:cNvSpPr>
              <a:spLocks noChangeArrowheads="1"/>
            </p:cNvSpPr>
            <p:nvPr/>
          </p:nvSpPr>
          <p:spPr bwMode="auto">
            <a:xfrm>
              <a:off x="4604" y="3203"/>
              <a:ext cx="952" cy="8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39" name="Oval 23">
              <a:extLst>
                <a:ext uri="{FF2B5EF4-FFF2-40B4-BE49-F238E27FC236}">
                  <a16:creationId xmlns:a16="http://schemas.microsoft.com/office/drawing/2014/main" id="{ED5EC43D-8CC0-4053-BA31-E8C66F14A9FF}"/>
                </a:ext>
              </a:extLst>
            </p:cNvPr>
            <p:cNvSpPr>
              <a:spLocks noChangeArrowheads="1"/>
            </p:cNvSpPr>
            <p:nvPr/>
          </p:nvSpPr>
          <p:spPr bwMode="auto">
            <a:xfrm>
              <a:off x="4831" y="3431"/>
              <a:ext cx="499" cy="453"/>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40" name="Rectangle 24">
              <a:extLst>
                <a:ext uri="{FF2B5EF4-FFF2-40B4-BE49-F238E27FC236}">
                  <a16:creationId xmlns:a16="http://schemas.microsoft.com/office/drawing/2014/main" id="{1358976B-5652-4DBA-AAB9-8EA03562814F}"/>
                </a:ext>
              </a:extLst>
            </p:cNvPr>
            <p:cNvSpPr>
              <a:spLocks noChangeArrowheads="1"/>
            </p:cNvSpPr>
            <p:nvPr/>
          </p:nvSpPr>
          <p:spPr bwMode="auto">
            <a:xfrm>
              <a:off x="4785" y="3611"/>
              <a:ext cx="91" cy="91"/>
            </a:xfrm>
            <a:prstGeom prst="rect">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41" name="Rectangle 25">
              <a:extLst>
                <a:ext uri="{FF2B5EF4-FFF2-40B4-BE49-F238E27FC236}">
                  <a16:creationId xmlns:a16="http://schemas.microsoft.com/office/drawing/2014/main" id="{925B159E-CA09-43DA-990D-2BA648D9D06D}"/>
                </a:ext>
              </a:extLst>
            </p:cNvPr>
            <p:cNvSpPr>
              <a:spLocks noChangeArrowheads="1"/>
            </p:cNvSpPr>
            <p:nvPr/>
          </p:nvSpPr>
          <p:spPr bwMode="auto">
            <a:xfrm>
              <a:off x="5012" y="3838"/>
              <a:ext cx="91" cy="91"/>
            </a:xfrm>
            <a:prstGeom prst="rect">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42" name="Rectangle 26">
              <a:extLst>
                <a:ext uri="{FF2B5EF4-FFF2-40B4-BE49-F238E27FC236}">
                  <a16:creationId xmlns:a16="http://schemas.microsoft.com/office/drawing/2014/main" id="{1CAE8DD0-61E3-49E1-99B1-603344C600D6}"/>
                </a:ext>
              </a:extLst>
            </p:cNvPr>
            <p:cNvSpPr>
              <a:spLocks noChangeArrowheads="1"/>
            </p:cNvSpPr>
            <p:nvPr/>
          </p:nvSpPr>
          <p:spPr bwMode="auto">
            <a:xfrm>
              <a:off x="5012" y="3385"/>
              <a:ext cx="91" cy="91"/>
            </a:xfrm>
            <a:prstGeom prst="rect">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43" name="Rectangle 27">
              <a:extLst>
                <a:ext uri="{FF2B5EF4-FFF2-40B4-BE49-F238E27FC236}">
                  <a16:creationId xmlns:a16="http://schemas.microsoft.com/office/drawing/2014/main" id="{AD225906-CF43-40DE-AB42-C71B12093722}"/>
                </a:ext>
              </a:extLst>
            </p:cNvPr>
            <p:cNvSpPr>
              <a:spLocks noChangeArrowheads="1"/>
            </p:cNvSpPr>
            <p:nvPr/>
          </p:nvSpPr>
          <p:spPr bwMode="auto">
            <a:xfrm>
              <a:off x="5284" y="3656"/>
              <a:ext cx="91" cy="91"/>
            </a:xfrm>
            <a:prstGeom prst="rect">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1644" name="Line 28">
            <a:extLst>
              <a:ext uri="{FF2B5EF4-FFF2-40B4-BE49-F238E27FC236}">
                <a16:creationId xmlns:a16="http://schemas.microsoft.com/office/drawing/2014/main" id="{1148C9AD-7105-4B46-BB28-DEE25E7E2D9D}"/>
              </a:ext>
            </a:extLst>
          </p:cNvPr>
          <p:cNvSpPr>
            <a:spLocks noChangeShapeType="1"/>
          </p:cNvSpPr>
          <p:nvPr/>
        </p:nvSpPr>
        <p:spPr bwMode="auto">
          <a:xfrm>
            <a:off x="4356100" y="3817960"/>
            <a:ext cx="47625" cy="76041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45" name="Line 29">
            <a:extLst>
              <a:ext uri="{FF2B5EF4-FFF2-40B4-BE49-F238E27FC236}">
                <a16:creationId xmlns:a16="http://schemas.microsoft.com/office/drawing/2014/main" id="{A5B8AA45-678A-4CBF-9155-034A34049917}"/>
              </a:ext>
            </a:extLst>
          </p:cNvPr>
          <p:cNvSpPr>
            <a:spLocks noChangeShapeType="1"/>
          </p:cNvSpPr>
          <p:nvPr/>
        </p:nvSpPr>
        <p:spPr bwMode="auto">
          <a:xfrm>
            <a:off x="4670425" y="4614885"/>
            <a:ext cx="1989137" cy="3460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1646" name="Group 30">
            <a:extLst>
              <a:ext uri="{FF2B5EF4-FFF2-40B4-BE49-F238E27FC236}">
                <a16:creationId xmlns:a16="http://schemas.microsoft.com/office/drawing/2014/main" id="{115ACC5D-26C3-4E01-BCF4-939CAF867FA5}"/>
              </a:ext>
            </a:extLst>
          </p:cNvPr>
          <p:cNvGrpSpPr>
            <a:grpSpLocks/>
          </p:cNvGrpSpPr>
          <p:nvPr/>
        </p:nvGrpSpPr>
        <p:grpSpPr bwMode="auto">
          <a:xfrm rot="3462158">
            <a:off x="7226299" y="3457598"/>
            <a:ext cx="1046163" cy="214312"/>
            <a:chOff x="1020" y="2115"/>
            <a:chExt cx="1316" cy="408"/>
          </a:xfrm>
        </p:grpSpPr>
        <p:sp>
          <p:nvSpPr>
            <p:cNvPr id="111647" name="Oval 31">
              <a:extLst>
                <a:ext uri="{FF2B5EF4-FFF2-40B4-BE49-F238E27FC236}">
                  <a16:creationId xmlns:a16="http://schemas.microsoft.com/office/drawing/2014/main" id="{90A4C5B1-A3DF-497B-B0F4-504F4DA20BE1}"/>
                </a:ext>
              </a:extLst>
            </p:cNvPr>
            <p:cNvSpPr>
              <a:spLocks noChangeArrowheads="1"/>
            </p:cNvSpPr>
            <p:nvPr/>
          </p:nvSpPr>
          <p:spPr bwMode="auto">
            <a:xfrm>
              <a:off x="1020" y="2115"/>
              <a:ext cx="1316" cy="40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48" name="Line 32">
              <a:extLst>
                <a:ext uri="{FF2B5EF4-FFF2-40B4-BE49-F238E27FC236}">
                  <a16:creationId xmlns:a16="http://schemas.microsoft.com/office/drawing/2014/main" id="{F9676734-C6E4-4893-A16C-7E7FAF2E8DB9}"/>
                </a:ext>
              </a:extLst>
            </p:cNvPr>
            <p:cNvSpPr>
              <a:spLocks noChangeShapeType="1"/>
            </p:cNvSpPr>
            <p:nvPr/>
          </p:nvSpPr>
          <p:spPr bwMode="auto">
            <a:xfrm>
              <a:off x="1156" y="2296"/>
              <a:ext cx="10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49" name="Line 33">
              <a:extLst>
                <a:ext uri="{FF2B5EF4-FFF2-40B4-BE49-F238E27FC236}">
                  <a16:creationId xmlns:a16="http://schemas.microsoft.com/office/drawing/2014/main" id="{7C9C3653-29DB-4777-B973-8A874EAE4CA2}"/>
                </a:ext>
              </a:extLst>
            </p:cNvPr>
            <p:cNvSpPr>
              <a:spLocks noChangeShapeType="1"/>
            </p:cNvSpPr>
            <p:nvPr/>
          </p:nvSpPr>
          <p:spPr bwMode="auto">
            <a:xfrm>
              <a:off x="1338"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50" name="Line 34">
              <a:extLst>
                <a:ext uri="{FF2B5EF4-FFF2-40B4-BE49-F238E27FC236}">
                  <a16:creationId xmlns:a16="http://schemas.microsoft.com/office/drawing/2014/main" id="{9ADC20A1-F68B-4669-AE1A-641A177037E9}"/>
                </a:ext>
              </a:extLst>
            </p:cNvPr>
            <p:cNvSpPr>
              <a:spLocks noChangeShapeType="1"/>
            </p:cNvSpPr>
            <p:nvPr/>
          </p:nvSpPr>
          <p:spPr bwMode="auto">
            <a:xfrm>
              <a:off x="1474"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51" name="Line 35">
              <a:extLst>
                <a:ext uri="{FF2B5EF4-FFF2-40B4-BE49-F238E27FC236}">
                  <a16:creationId xmlns:a16="http://schemas.microsoft.com/office/drawing/2014/main" id="{14984D47-89F6-45BD-8D5B-92FC8F59A094}"/>
                </a:ext>
              </a:extLst>
            </p:cNvPr>
            <p:cNvSpPr>
              <a:spLocks noChangeShapeType="1"/>
            </p:cNvSpPr>
            <p:nvPr/>
          </p:nvSpPr>
          <p:spPr bwMode="auto">
            <a:xfrm>
              <a:off x="1610"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52" name="Line 36">
              <a:extLst>
                <a:ext uri="{FF2B5EF4-FFF2-40B4-BE49-F238E27FC236}">
                  <a16:creationId xmlns:a16="http://schemas.microsoft.com/office/drawing/2014/main" id="{CAF60020-E021-483E-86BD-5575D23EC422}"/>
                </a:ext>
              </a:extLst>
            </p:cNvPr>
            <p:cNvSpPr>
              <a:spLocks noChangeShapeType="1"/>
            </p:cNvSpPr>
            <p:nvPr/>
          </p:nvSpPr>
          <p:spPr bwMode="auto">
            <a:xfrm>
              <a:off x="1746"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53" name="Line 37">
              <a:extLst>
                <a:ext uri="{FF2B5EF4-FFF2-40B4-BE49-F238E27FC236}">
                  <a16:creationId xmlns:a16="http://schemas.microsoft.com/office/drawing/2014/main" id="{85D83500-1AC3-4081-B1ED-80AA79BE1F61}"/>
                </a:ext>
              </a:extLst>
            </p:cNvPr>
            <p:cNvSpPr>
              <a:spLocks noChangeShapeType="1"/>
            </p:cNvSpPr>
            <p:nvPr/>
          </p:nvSpPr>
          <p:spPr bwMode="auto">
            <a:xfrm>
              <a:off x="1882"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54" name="Line 38">
              <a:extLst>
                <a:ext uri="{FF2B5EF4-FFF2-40B4-BE49-F238E27FC236}">
                  <a16:creationId xmlns:a16="http://schemas.microsoft.com/office/drawing/2014/main" id="{63A1918A-8E8C-4EA8-AFA3-D2EC2DBD8AA5}"/>
                </a:ext>
              </a:extLst>
            </p:cNvPr>
            <p:cNvSpPr>
              <a:spLocks noChangeShapeType="1"/>
            </p:cNvSpPr>
            <p:nvPr/>
          </p:nvSpPr>
          <p:spPr bwMode="auto">
            <a:xfrm>
              <a:off x="2018"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1655" name="Line 39">
            <a:extLst>
              <a:ext uri="{FF2B5EF4-FFF2-40B4-BE49-F238E27FC236}">
                <a16:creationId xmlns:a16="http://schemas.microsoft.com/office/drawing/2014/main" id="{4D42CD3B-595E-4415-A726-E6442AE8DFCA}"/>
              </a:ext>
            </a:extLst>
          </p:cNvPr>
          <p:cNvSpPr>
            <a:spLocks noChangeShapeType="1"/>
          </p:cNvSpPr>
          <p:nvPr/>
        </p:nvSpPr>
        <p:spPr bwMode="auto">
          <a:xfrm>
            <a:off x="5148262" y="3097235"/>
            <a:ext cx="21685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56" name="Line 40">
            <a:extLst>
              <a:ext uri="{FF2B5EF4-FFF2-40B4-BE49-F238E27FC236}">
                <a16:creationId xmlns:a16="http://schemas.microsoft.com/office/drawing/2014/main" id="{A11C8BDB-E282-4D38-8F5B-C0055F55D704}"/>
              </a:ext>
            </a:extLst>
          </p:cNvPr>
          <p:cNvSpPr>
            <a:spLocks noChangeShapeType="1"/>
          </p:cNvSpPr>
          <p:nvPr/>
        </p:nvSpPr>
        <p:spPr bwMode="auto">
          <a:xfrm flipV="1">
            <a:off x="1116012" y="4218010"/>
            <a:ext cx="1008063" cy="3603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57" name="Line 41">
            <a:extLst>
              <a:ext uri="{FF2B5EF4-FFF2-40B4-BE49-F238E27FC236}">
                <a16:creationId xmlns:a16="http://schemas.microsoft.com/office/drawing/2014/main" id="{9586D328-63BB-40DE-8077-4612B22B59AE}"/>
              </a:ext>
            </a:extLst>
          </p:cNvPr>
          <p:cNvSpPr>
            <a:spLocks noChangeShapeType="1"/>
          </p:cNvSpPr>
          <p:nvPr/>
        </p:nvSpPr>
        <p:spPr bwMode="auto">
          <a:xfrm>
            <a:off x="3130550" y="3570310"/>
            <a:ext cx="576262" cy="2159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58" name="Line 42">
            <a:extLst>
              <a:ext uri="{FF2B5EF4-FFF2-40B4-BE49-F238E27FC236}">
                <a16:creationId xmlns:a16="http://schemas.microsoft.com/office/drawing/2014/main" id="{E2DFA601-D01B-4814-BAA8-9950F9E37F4A}"/>
              </a:ext>
            </a:extLst>
          </p:cNvPr>
          <p:cNvSpPr>
            <a:spLocks noChangeShapeType="1"/>
          </p:cNvSpPr>
          <p:nvPr/>
        </p:nvSpPr>
        <p:spPr bwMode="auto">
          <a:xfrm flipH="1">
            <a:off x="4714875" y="3281385"/>
            <a:ext cx="146050" cy="5048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59" name="Line 43">
            <a:extLst>
              <a:ext uri="{FF2B5EF4-FFF2-40B4-BE49-F238E27FC236}">
                <a16:creationId xmlns:a16="http://schemas.microsoft.com/office/drawing/2014/main" id="{5C080A15-EFAD-436D-9064-E407559879E3}"/>
              </a:ext>
            </a:extLst>
          </p:cNvPr>
          <p:cNvSpPr>
            <a:spLocks noChangeShapeType="1"/>
          </p:cNvSpPr>
          <p:nvPr/>
        </p:nvSpPr>
        <p:spPr bwMode="auto">
          <a:xfrm flipH="1">
            <a:off x="2195512" y="3568722"/>
            <a:ext cx="576263" cy="2889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60" name="Line 44">
            <a:extLst>
              <a:ext uri="{FF2B5EF4-FFF2-40B4-BE49-F238E27FC236}">
                <a16:creationId xmlns:a16="http://schemas.microsoft.com/office/drawing/2014/main" id="{F554D088-1D37-4E18-A86E-E53602F5FD5A}"/>
              </a:ext>
            </a:extLst>
          </p:cNvPr>
          <p:cNvSpPr>
            <a:spLocks noChangeShapeType="1"/>
          </p:cNvSpPr>
          <p:nvPr/>
        </p:nvSpPr>
        <p:spPr bwMode="auto">
          <a:xfrm flipH="1">
            <a:off x="2339975" y="4529160"/>
            <a:ext cx="79216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1661" name="Group 45">
            <a:extLst>
              <a:ext uri="{FF2B5EF4-FFF2-40B4-BE49-F238E27FC236}">
                <a16:creationId xmlns:a16="http://schemas.microsoft.com/office/drawing/2014/main" id="{BD659B68-FC77-4519-A809-0BDE61B11F3D}"/>
              </a:ext>
            </a:extLst>
          </p:cNvPr>
          <p:cNvGrpSpPr>
            <a:grpSpLocks/>
          </p:cNvGrpSpPr>
          <p:nvPr/>
        </p:nvGrpSpPr>
        <p:grpSpPr bwMode="auto">
          <a:xfrm rot="869240">
            <a:off x="1543050" y="3219472"/>
            <a:ext cx="1216025" cy="203200"/>
            <a:chOff x="1020" y="2115"/>
            <a:chExt cx="1316" cy="408"/>
          </a:xfrm>
        </p:grpSpPr>
        <p:sp>
          <p:nvSpPr>
            <p:cNvPr id="111662" name="Oval 46">
              <a:extLst>
                <a:ext uri="{FF2B5EF4-FFF2-40B4-BE49-F238E27FC236}">
                  <a16:creationId xmlns:a16="http://schemas.microsoft.com/office/drawing/2014/main" id="{CA35115E-4D0B-4597-8AF3-3DC6C5545030}"/>
                </a:ext>
              </a:extLst>
            </p:cNvPr>
            <p:cNvSpPr>
              <a:spLocks noChangeArrowheads="1"/>
            </p:cNvSpPr>
            <p:nvPr/>
          </p:nvSpPr>
          <p:spPr bwMode="auto">
            <a:xfrm>
              <a:off x="1020" y="2115"/>
              <a:ext cx="1316" cy="40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63" name="Line 47">
              <a:extLst>
                <a:ext uri="{FF2B5EF4-FFF2-40B4-BE49-F238E27FC236}">
                  <a16:creationId xmlns:a16="http://schemas.microsoft.com/office/drawing/2014/main" id="{AA21B0F8-0396-471E-A9F5-E44281ADA0A0}"/>
                </a:ext>
              </a:extLst>
            </p:cNvPr>
            <p:cNvSpPr>
              <a:spLocks noChangeShapeType="1"/>
            </p:cNvSpPr>
            <p:nvPr/>
          </p:nvSpPr>
          <p:spPr bwMode="auto">
            <a:xfrm>
              <a:off x="1156" y="2296"/>
              <a:ext cx="10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64" name="Line 48">
              <a:extLst>
                <a:ext uri="{FF2B5EF4-FFF2-40B4-BE49-F238E27FC236}">
                  <a16:creationId xmlns:a16="http://schemas.microsoft.com/office/drawing/2014/main" id="{DAFD1EB6-7880-4CC2-BBB5-EF72A4CF6DE9}"/>
                </a:ext>
              </a:extLst>
            </p:cNvPr>
            <p:cNvSpPr>
              <a:spLocks noChangeShapeType="1"/>
            </p:cNvSpPr>
            <p:nvPr/>
          </p:nvSpPr>
          <p:spPr bwMode="auto">
            <a:xfrm>
              <a:off x="1338"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65" name="Line 49">
              <a:extLst>
                <a:ext uri="{FF2B5EF4-FFF2-40B4-BE49-F238E27FC236}">
                  <a16:creationId xmlns:a16="http://schemas.microsoft.com/office/drawing/2014/main" id="{B6B382D8-5BDD-4EC7-99DC-738EC935B766}"/>
                </a:ext>
              </a:extLst>
            </p:cNvPr>
            <p:cNvSpPr>
              <a:spLocks noChangeShapeType="1"/>
            </p:cNvSpPr>
            <p:nvPr/>
          </p:nvSpPr>
          <p:spPr bwMode="auto">
            <a:xfrm>
              <a:off x="1474"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66" name="Line 50">
              <a:extLst>
                <a:ext uri="{FF2B5EF4-FFF2-40B4-BE49-F238E27FC236}">
                  <a16:creationId xmlns:a16="http://schemas.microsoft.com/office/drawing/2014/main" id="{C3382164-E304-45D9-8EC8-9DD55BF27F76}"/>
                </a:ext>
              </a:extLst>
            </p:cNvPr>
            <p:cNvSpPr>
              <a:spLocks noChangeShapeType="1"/>
            </p:cNvSpPr>
            <p:nvPr/>
          </p:nvSpPr>
          <p:spPr bwMode="auto">
            <a:xfrm>
              <a:off x="1610"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67" name="Line 51">
              <a:extLst>
                <a:ext uri="{FF2B5EF4-FFF2-40B4-BE49-F238E27FC236}">
                  <a16:creationId xmlns:a16="http://schemas.microsoft.com/office/drawing/2014/main" id="{397CAEE6-1F09-4CA2-B7C9-E3AAAE2632FF}"/>
                </a:ext>
              </a:extLst>
            </p:cNvPr>
            <p:cNvSpPr>
              <a:spLocks noChangeShapeType="1"/>
            </p:cNvSpPr>
            <p:nvPr/>
          </p:nvSpPr>
          <p:spPr bwMode="auto">
            <a:xfrm>
              <a:off x="1746"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68" name="Line 52">
              <a:extLst>
                <a:ext uri="{FF2B5EF4-FFF2-40B4-BE49-F238E27FC236}">
                  <a16:creationId xmlns:a16="http://schemas.microsoft.com/office/drawing/2014/main" id="{B84B5EA2-661D-47BA-B76B-F28A46283553}"/>
                </a:ext>
              </a:extLst>
            </p:cNvPr>
            <p:cNvSpPr>
              <a:spLocks noChangeShapeType="1"/>
            </p:cNvSpPr>
            <p:nvPr/>
          </p:nvSpPr>
          <p:spPr bwMode="auto">
            <a:xfrm>
              <a:off x="1882"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69" name="Line 53">
              <a:extLst>
                <a:ext uri="{FF2B5EF4-FFF2-40B4-BE49-F238E27FC236}">
                  <a16:creationId xmlns:a16="http://schemas.microsoft.com/office/drawing/2014/main" id="{EE500A09-554F-4632-8382-480084DB68BB}"/>
                </a:ext>
              </a:extLst>
            </p:cNvPr>
            <p:cNvSpPr>
              <a:spLocks noChangeShapeType="1"/>
            </p:cNvSpPr>
            <p:nvPr/>
          </p:nvSpPr>
          <p:spPr bwMode="auto">
            <a:xfrm>
              <a:off x="2018" y="229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1670" name="Line 54">
            <a:extLst>
              <a:ext uri="{FF2B5EF4-FFF2-40B4-BE49-F238E27FC236}">
                <a16:creationId xmlns:a16="http://schemas.microsoft.com/office/drawing/2014/main" id="{391E3A6C-6C5D-481B-9B8E-CAC923242535}"/>
              </a:ext>
            </a:extLst>
          </p:cNvPr>
          <p:cNvSpPr>
            <a:spLocks noChangeShapeType="1"/>
          </p:cNvSpPr>
          <p:nvPr/>
        </p:nvSpPr>
        <p:spPr bwMode="auto">
          <a:xfrm>
            <a:off x="3419475" y="4745060"/>
            <a:ext cx="288925" cy="2889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71" name="Line 55">
            <a:extLst>
              <a:ext uri="{FF2B5EF4-FFF2-40B4-BE49-F238E27FC236}">
                <a16:creationId xmlns:a16="http://schemas.microsoft.com/office/drawing/2014/main" id="{ED56FBB4-B053-469B-A16D-EFB066F8E435}"/>
              </a:ext>
            </a:extLst>
          </p:cNvPr>
          <p:cNvSpPr>
            <a:spLocks noChangeShapeType="1"/>
          </p:cNvSpPr>
          <p:nvPr/>
        </p:nvSpPr>
        <p:spPr bwMode="auto">
          <a:xfrm flipH="1">
            <a:off x="4068762" y="4745060"/>
            <a:ext cx="287338" cy="2889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72" name="Line 56">
            <a:extLst>
              <a:ext uri="{FF2B5EF4-FFF2-40B4-BE49-F238E27FC236}">
                <a16:creationId xmlns:a16="http://schemas.microsoft.com/office/drawing/2014/main" id="{120BED3E-23C5-4629-B213-D87AE729C301}"/>
              </a:ext>
            </a:extLst>
          </p:cNvPr>
          <p:cNvSpPr>
            <a:spLocks noChangeShapeType="1"/>
          </p:cNvSpPr>
          <p:nvPr/>
        </p:nvSpPr>
        <p:spPr bwMode="auto">
          <a:xfrm flipH="1">
            <a:off x="3635375" y="5081610"/>
            <a:ext cx="215900" cy="3111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11673" name="Picture 57" descr="j0285750">
            <a:extLst>
              <a:ext uri="{FF2B5EF4-FFF2-40B4-BE49-F238E27FC236}">
                <a16:creationId xmlns:a16="http://schemas.microsoft.com/office/drawing/2014/main" id="{DB89AB30-71E4-458E-B948-BE3B555B7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5361010"/>
            <a:ext cx="647700" cy="398462"/>
          </a:xfrm>
          <a:prstGeom prst="rect">
            <a:avLst/>
          </a:prstGeom>
          <a:noFill/>
          <a:extLst>
            <a:ext uri="{909E8E84-426E-40DD-AFC4-6F175D3DCCD1}">
              <a14:hiddenFill xmlns:a14="http://schemas.microsoft.com/office/drawing/2010/main">
                <a:solidFill>
                  <a:srgbClr val="FFFFFF"/>
                </a:solidFill>
              </a14:hiddenFill>
            </a:ext>
          </a:extLst>
        </p:spPr>
      </p:pic>
      <p:sp>
        <p:nvSpPr>
          <p:cNvPr id="111674" name="Rectangle 58">
            <a:extLst>
              <a:ext uri="{FF2B5EF4-FFF2-40B4-BE49-F238E27FC236}">
                <a16:creationId xmlns:a16="http://schemas.microsoft.com/office/drawing/2014/main" id="{87103925-2D14-4059-AFFA-BAA7EF39CDE2}"/>
              </a:ext>
            </a:extLst>
          </p:cNvPr>
          <p:cNvSpPr>
            <a:spLocks noChangeArrowheads="1"/>
          </p:cNvSpPr>
          <p:nvPr/>
        </p:nvSpPr>
        <p:spPr bwMode="auto">
          <a:xfrm>
            <a:off x="2684462" y="3319485"/>
            <a:ext cx="461963" cy="466725"/>
          </a:xfrm>
          <a:prstGeom prst="rect">
            <a:avLst/>
          </a:prstGeom>
          <a:solidFill>
            <a:srgbClr val="FF66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lgn="ctr"/>
            <a:r>
              <a:rPr lang="en-US" altLang="zh-CN"/>
              <a:t>R</a:t>
            </a:r>
          </a:p>
        </p:txBody>
      </p:sp>
      <p:sp>
        <p:nvSpPr>
          <p:cNvPr id="111675" name="Rectangle 59">
            <a:extLst>
              <a:ext uri="{FF2B5EF4-FFF2-40B4-BE49-F238E27FC236}">
                <a16:creationId xmlns:a16="http://schemas.microsoft.com/office/drawing/2014/main" id="{075DF9B7-6E4A-4965-B58F-BB98265E8ACE}"/>
              </a:ext>
            </a:extLst>
          </p:cNvPr>
          <p:cNvSpPr>
            <a:spLocks noChangeArrowheads="1"/>
          </p:cNvSpPr>
          <p:nvPr/>
        </p:nvSpPr>
        <p:spPr bwMode="auto">
          <a:xfrm>
            <a:off x="4205287" y="4381522"/>
            <a:ext cx="463550" cy="466725"/>
          </a:xfrm>
          <a:prstGeom prst="rect">
            <a:avLst/>
          </a:prstGeom>
          <a:solidFill>
            <a:srgbClr val="FF66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lgn="ctr"/>
            <a:r>
              <a:rPr lang="en-US" altLang="zh-CN"/>
              <a:t>R</a:t>
            </a:r>
          </a:p>
        </p:txBody>
      </p:sp>
      <p:sp>
        <p:nvSpPr>
          <p:cNvPr id="111676" name="Rectangle 60">
            <a:extLst>
              <a:ext uri="{FF2B5EF4-FFF2-40B4-BE49-F238E27FC236}">
                <a16:creationId xmlns:a16="http://schemas.microsoft.com/office/drawing/2014/main" id="{3B1D5841-E000-462E-BC5F-013187B4AF63}"/>
              </a:ext>
            </a:extLst>
          </p:cNvPr>
          <p:cNvSpPr>
            <a:spLocks noChangeArrowheads="1"/>
          </p:cNvSpPr>
          <p:nvPr/>
        </p:nvSpPr>
        <p:spPr bwMode="auto">
          <a:xfrm>
            <a:off x="3146425" y="4381522"/>
            <a:ext cx="463550" cy="466725"/>
          </a:xfrm>
          <a:prstGeom prst="rect">
            <a:avLst/>
          </a:prstGeom>
          <a:solidFill>
            <a:srgbClr val="FF66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lgn="ctr"/>
            <a:r>
              <a:rPr lang="en-US" altLang="zh-CN"/>
              <a:t>R</a:t>
            </a:r>
          </a:p>
        </p:txBody>
      </p:sp>
      <p:sp>
        <p:nvSpPr>
          <p:cNvPr id="111677" name="Rectangle 61">
            <a:extLst>
              <a:ext uri="{FF2B5EF4-FFF2-40B4-BE49-F238E27FC236}">
                <a16:creationId xmlns:a16="http://schemas.microsoft.com/office/drawing/2014/main" id="{301E081F-AD17-449F-A555-81690C928961}"/>
              </a:ext>
            </a:extLst>
          </p:cNvPr>
          <p:cNvSpPr>
            <a:spLocks noChangeArrowheads="1"/>
          </p:cNvSpPr>
          <p:nvPr/>
        </p:nvSpPr>
        <p:spPr bwMode="auto">
          <a:xfrm>
            <a:off x="4670425" y="2863872"/>
            <a:ext cx="461962" cy="466725"/>
          </a:xfrm>
          <a:prstGeom prst="rect">
            <a:avLst/>
          </a:prstGeom>
          <a:solidFill>
            <a:srgbClr val="FF66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lgn="ctr"/>
            <a:r>
              <a:rPr lang="en-US" altLang="zh-CN"/>
              <a:t>R</a:t>
            </a:r>
          </a:p>
        </p:txBody>
      </p:sp>
      <p:sp>
        <p:nvSpPr>
          <p:cNvPr id="111678" name="Rectangle 62">
            <a:extLst>
              <a:ext uri="{FF2B5EF4-FFF2-40B4-BE49-F238E27FC236}">
                <a16:creationId xmlns:a16="http://schemas.microsoft.com/office/drawing/2014/main" id="{F352C84A-B324-4D9A-A3E6-E34609680266}"/>
              </a:ext>
            </a:extLst>
          </p:cNvPr>
          <p:cNvSpPr>
            <a:spLocks noChangeArrowheads="1"/>
          </p:cNvSpPr>
          <p:nvPr/>
        </p:nvSpPr>
        <p:spPr bwMode="auto">
          <a:xfrm>
            <a:off x="7162800" y="2927372"/>
            <a:ext cx="461962" cy="466725"/>
          </a:xfrm>
          <a:prstGeom prst="rect">
            <a:avLst/>
          </a:prstGeom>
          <a:solidFill>
            <a:srgbClr val="FF66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lgn="ctr"/>
            <a:r>
              <a:rPr lang="en-US" altLang="zh-CN"/>
              <a:t>R</a:t>
            </a:r>
          </a:p>
        </p:txBody>
      </p:sp>
      <p:sp>
        <p:nvSpPr>
          <p:cNvPr id="111679" name="Rectangle 63">
            <a:extLst>
              <a:ext uri="{FF2B5EF4-FFF2-40B4-BE49-F238E27FC236}">
                <a16:creationId xmlns:a16="http://schemas.microsoft.com/office/drawing/2014/main" id="{7A69D90B-4D72-481E-8D99-163CEA5B1CCD}"/>
              </a:ext>
            </a:extLst>
          </p:cNvPr>
          <p:cNvSpPr>
            <a:spLocks noChangeArrowheads="1"/>
          </p:cNvSpPr>
          <p:nvPr/>
        </p:nvSpPr>
        <p:spPr bwMode="auto">
          <a:xfrm>
            <a:off x="6618287" y="4694260"/>
            <a:ext cx="461963" cy="466725"/>
          </a:xfrm>
          <a:prstGeom prst="rect">
            <a:avLst/>
          </a:prstGeom>
          <a:solidFill>
            <a:srgbClr val="FF66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lgn="ctr"/>
            <a:r>
              <a:rPr lang="en-US" altLang="zh-CN"/>
              <a:t>R</a:t>
            </a:r>
          </a:p>
        </p:txBody>
      </p:sp>
      <p:grpSp>
        <p:nvGrpSpPr>
          <p:cNvPr id="111680" name="Group 64">
            <a:extLst>
              <a:ext uri="{FF2B5EF4-FFF2-40B4-BE49-F238E27FC236}">
                <a16:creationId xmlns:a16="http://schemas.microsoft.com/office/drawing/2014/main" id="{94DF95C8-0908-45A2-9295-ABD1335FF3D9}"/>
              </a:ext>
            </a:extLst>
          </p:cNvPr>
          <p:cNvGrpSpPr>
            <a:grpSpLocks/>
          </p:cNvGrpSpPr>
          <p:nvPr/>
        </p:nvGrpSpPr>
        <p:grpSpPr bwMode="auto">
          <a:xfrm>
            <a:off x="3378200" y="3713185"/>
            <a:ext cx="1984375" cy="215900"/>
            <a:chOff x="3334" y="2704"/>
            <a:chExt cx="1360" cy="1044"/>
          </a:xfrm>
        </p:grpSpPr>
        <p:sp>
          <p:nvSpPr>
            <p:cNvPr id="111681" name="Oval 65">
              <a:extLst>
                <a:ext uri="{FF2B5EF4-FFF2-40B4-BE49-F238E27FC236}">
                  <a16:creationId xmlns:a16="http://schemas.microsoft.com/office/drawing/2014/main" id="{0B7202EB-2B3B-41FC-B0ED-C9F404DA2E2B}"/>
                </a:ext>
              </a:extLst>
            </p:cNvPr>
            <p:cNvSpPr>
              <a:spLocks noChangeArrowheads="1"/>
            </p:cNvSpPr>
            <p:nvPr/>
          </p:nvSpPr>
          <p:spPr bwMode="auto">
            <a:xfrm>
              <a:off x="3334" y="2704"/>
              <a:ext cx="1360" cy="10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82" name="Oval 66">
              <a:extLst>
                <a:ext uri="{FF2B5EF4-FFF2-40B4-BE49-F238E27FC236}">
                  <a16:creationId xmlns:a16="http://schemas.microsoft.com/office/drawing/2014/main" id="{41526276-0414-4DA4-9ECB-A05868AA7F78}"/>
                </a:ext>
              </a:extLst>
            </p:cNvPr>
            <p:cNvSpPr>
              <a:spLocks noChangeArrowheads="1"/>
            </p:cNvSpPr>
            <p:nvPr/>
          </p:nvSpPr>
          <p:spPr bwMode="auto">
            <a:xfrm>
              <a:off x="3651" y="2976"/>
              <a:ext cx="136" cy="137"/>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83" name="Oval 67">
              <a:extLst>
                <a:ext uri="{FF2B5EF4-FFF2-40B4-BE49-F238E27FC236}">
                  <a16:creationId xmlns:a16="http://schemas.microsoft.com/office/drawing/2014/main" id="{9F72F920-F6BA-4AEC-9CB8-52E235688A64}"/>
                </a:ext>
              </a:extLst>
            </p:cNvPr>
            <p:cNvSpPr>
              <a:spLocks noChangeArrowheads="1"/>
            </p:cNvSpPr>
            <p:nvPr/>
          </p:nvSpPr>
          <p:spPr bwMode="auto">
            <a:xfrm>
              <a:off x="3787" y="3248"/>
              <a:ext cx="136" cy="137"/>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84" name="Oval 68">
              <a:extLst>
                <a:ext uri="{FF2B5EF4-FFF2-40B4-BE49-F238E27FC236}">
                  <a16:creationId xmlns:a16="http://schemas.microsoft.com/office/drawing/2014/main" id="{B1987F36-D63E-43B9-957B-0885B971F34C}"/>
                </a:ext>
              </a:extLst>
            </p:cNvPr>
            <p:cNvSpPr>
              <a:spLocks noChangeArrowheads="1"/>
            </p:cNvSpPr>
            <p:nvPr/>
          </p:nvSpPr>
          <p:spPr bwMode="auto">
            <a:xfrm>
              <a:off x="4014" y="2886"/>
              <a:ext cx="136" cy="137"/>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85" name="Oval 69">
              <a:extLst>
                <a:ext uri="{FF2B5EF4-FFF2-40B4-BE49-F238E27FC236}">
                  <a16:creationId xmlns:a16="http://schemas.microsoft.com/office/drawing/2014/main" id="{57BF9263-A771-468A-A7C7-07E0274EBBDD}"/>
                </a:ext>
              </a:extLst>
            </p:cNvPr>
            <p:cNvSpPr>
              <a:spLocks noChangeArrowheads="1"/>
            </p:cNvSpPr>
            <p:nvPr/>
          </p:nvSpPr>
          <p:spPr bwMode="auto">
            <a:xfrm>
              <a:off x="4196" y="3338"/>
              <a:ext cx="136" cy="137"/>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86" name="Line 70">
              <a:extLst>
                <a:ext uri="{FF2B5EF4-FFF2-40B4-BE49-F238E27FC236}">
                  <a16:creationId xmlns:a16="http://schemas.microsoft.com/office/drawing/2014/main" id="{E9C2D99B-008C-4062-9073-404D2F6906CD}"/>
                </a:ext>
              </a:extLst>
            </p:cNvPr>
            <p:cNvSpPr>
              <a:spLocks noChangeShapeType="1"/>
            </p:cNvSpPr>
            <p:nvPr/>
          </p:nvSpPr>
          <p:spPr bwMode="auto">
            <a:xfrm flipV="1">
              <a:off x="3787" y="2976"/>
              <a:ext cx="227" cy="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87" name="Line 71">
              <a:extLst>
                <a:ext uri="{FF2B5EF4-FFF2-40B4-BE49-F238E27FC236}">
                  <a16:creationId xmlns:a16="http://schemas.microsoft.com/office/drawing/2014/main" id="{F11FF565-58D7-4572-A97C-EF996F0D7CF7}"/>
                </a:ext>
              </a:extLst>
            </p:cNvPr>
            <p:cNvSpPr>
              <a:spLocks noChangeShapeType="1"/>
            </p:cNvSpPr>
            <p:nvPr/>
          </p:nvSpPr>
          <p:spPr bwMode="auto">
            <a:xfrm>
              <a:off x="3742" y="3067"/>
              <a:ext cx="91"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88" name="Line 72">
              <a:extLst>
                <a:ext uri="{FF2B5EF4-FFF2-40B4-BE49-F238E27FC236}">
                  <a16:creationId xmlns:a16="http://schemas.microsoft.com/office/drawing/2014/main" id="{38B81C59-B758-44E7-A968-45E4ED39230D}"/>
                </a:ext>
              </a:extLst>
            </p:cNvPr>
            <p:cNvSpPr>
              <a:spLocks noChangeShapeType="1"/>
            </p:cNvSpPr>
            <p:nvPr/>
          </p:nvSpPr>
          <p:spPr bwMode="auto">
            <a:xfrm flipV="1">
              <a:off x="4150" y="2885"/>
              <a:ext cx="182" cy="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89" name="Line 73">
              <a:extLst>
                <a:ext uri="{FF2B5EF4-FFF2-40B4-BE49-F238E27FC236}">
                  <a16:creationId xmlns:a16="http://schemas.microsoft.com/office/drawing/2014/main" id="{F1F8A0C5-572A-43B7-8A83-0B79BAAAECE0}"/>
                </a:ext>
              </a:extLst>
            </p:cNvPr>
            <p:cNvSpPr>
              <a:spLocks noChangeShapeType="1"/>
            </p:cNvSpPr>
            <p:nvPr/>
          </p:nvSpPr>
          <p:spPr bwMode="auto">
            <a:xfrm>
              <a:off x="3923" y="3339"/>
              <a:ext cx="318" cy="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90" name="Line 74">
              <a:extLst>
                <a:ext uri="{FF2B5EF4-FFF2-40B4-BE49-F238E27FC236}">
                  <a16:creationId xmlns:a16="http://schemas.microsoft.com/office/drawing/2014/main" id="{B32B3E55-EE37-4182-A371-FDFE93B987BE}"/>
                </a:ext>
              </a:extLst>
            </p:cNvPr>
            <p:cNvSpPr>
              <a:spLocks noChangeShapeType="1"/>
            </p:cNvSpPr>
            <p:nvPr/>
          </p:nvSpPr>
          <p:spPr bwMode="auto">
            <a:xfrm>
              <a:off x="3833" y="3339"/>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91" name="Line 75">
              <a:extLst>
                <a:ext uri="{FF2B5EF4-FFF2-40B4-BE49-F238E27FC236}">
                  <a16:creationId xmlns:a16="http://schemas.microsoft.com/office/drawing/2014/main" id="{728EA6B2-39DB-4965-937B-33D2B0011492}"/>
                </a:ext>
              </a:extLst>
            </p:cNvPr>
            <p:cNvSpPr>
              <a:spLocks noChangeShapeType="1"/>
            </p:cNvSpPr>
            <p:nvPr/>
          </p:nvSpPr>
          <p:spPr bwMode="auto">
            <a:xfrm flipV="1">
              <a:off x="4286" y="3158"/>
              <a:ext cx="136"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692" name="Line 76">
              <a:extLst>
                <a:ext uri="{FF2B5EF4-FFF2-40B4-BE49-F238E27FC236}">
                  <a16:creationId xmlns:a16="http://schemas.microsoft.com/office/drawing/2014/main" id="{5C541A85-CEE8-4030-AD57-EE6040D6693A}"/>
                </a:ext>
              </a:extLst>
            </p:cNvPr>
            <p:cNvSpPr>
              <a:spLocks noChangeShapeType="1"/>
            </p:cNvSpPr>
            <p:nvPr/>
          </p:nvSpPr>
          <p:spPr bwMode="auto">
            <a:xfrm>
              <a:off x="4105" y="2976"/>
              <a:ext cx="90"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111693" name="Picture 77" descr="j0285750">
            <a:extLst>
              <a:ext uri="{FF2B5EF4-FFF2-40B4-BE49-F238E27FC236}">
                <a16:creationId xmlns:a16="http://schemas.microsoft.com/office/drawing/2014/main" id="{8A6C44C6-4FA5-4691-A732-367704227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7" y="4362472"/>
            <a:ext cx="647700" cy="398463"/>
          </a:xfrm>
          <a:prstGeom prst="rect">
            <a:avLst/>
          </a:prstGeom>
          <a:noFill/>
          <a:extLst>
            <a:ext uri="{909E8E84-426E-40DD-AFC4-6F175D3DCCD1}">
              <a14:hiddenFill xmlns:a14="http://schemas.microsoft.com/office/drawing/2010/main">
                <a:solidFill>
                  <a:srgbClr val="FFFFFF"/>
                </a:solidFill>
              </a14:hiddenFill>
            </a:ext>
          </a:extLst>
        </p:spPr>
      </p:pic>
      <p:sp>
        <p:nvSpPr>
          <p:cNvPr id="111694" name="Line 78">
            <a:extLst>
              <a:ext uri="{FF2B5EF4-FFF2-40B4-BE49-F238E27FC236}">
                <a16:creationId xmlns:a16="http://schemas.microsoft.com/office/drawing/2014/main" id="{ECDF19BF-8E6C-4B9A-8222-D1302A7782B6}"/>
              </a:ext>
            </a:extLst>
          </p:cNvPr>
          <p:cNvSpPr>
            <a:spLocks noChangeShapeType="1"/>
          </p:cNvSpPr>
          <p:nvPr/>
        </p:nvSpPr>
        <p:spPr bwMode="auto">
          <a:xfrm>
            <a:off x="1042987" y="2994047"/>
            <a:ext cx="719138" cy="2159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11695" name="Picture 79" descr="j0285750">
            <a:extLst>
              <a:ext uri="{FF2B5EF4-FFF2-40B4-BE49-F238E27FC236}">
                <a16:creationId xmlns:a16="http://schemas.microsoft.com/office/drawing/2014/main" id="{2B72C827-926E-42E5-9CB9-D16F021DE0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7" y="2811485"/>
            <a:ext cx="647700" cy="398462"/>
          </a:xfrm>
          <a:prstGeom prst="rect">
            <a:avLst/>
          </a:prstGeom>
          <a:noFill/>
          <a:extLst>
            <a:ext uri="{909E8E84-426E-40DD-AFC4-6F175D3DCCD1}">
              <a14:hiddenFill xmlns:a14="http://schemas.microsoft.com/office/drawing/2010/main">
                <a:solidFill>
                  <a:srgbClr val="FFFFFF"/>
                </a:solidFill>
              </a14:hiddenFill>
            </a:ext>
          </a:extLst>
        </p:spPr>
      </p:pic>
      <p:sp>
        <p:nvSpPr>
          <p:cNvPr id="111696" name="Line 80">
            <a:extLst>
              <a:ext uri="{FF2B5EF4-FFF2-40B4-BE49-F238E27FC236}">
                <a16:creationId xmlns:a16="http://schemas.microsoft.com/office/drawing/2014/main" id="{C1429239-EB82-4DD5-90C1-C9B5D812CFB6}"/>
              </a:ext>
            </a:extLst>
          </p:cNvPr>
          <p:cNvSpPr>
            <a:spLocks noChangeShapeType="1"/>
          </p:cNvSpPr>
          <p:nvPr/>
        </p:nvSpPr>
        <p:spPr bwMode="auto">
          <a:xfrm flipH="1">
            <a:off x="7883525" y="3354410"/>
            <a:ext cx="576262"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11697" name="Picture 81" descr="j0285750">
            <a:extLst>
              <a:ext uri="{FF2B5EF4-FFF2-40B4-BE49-F238E27FC236}">
                <a16:creationId xmlns:a16="http://schemas.microsoft.com/office/drawing/2014/main" id="{5064241F-50EF-4503-B6A5-0E14602BE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9425" y="3065485"/>
            <a:ext cx="647700" cy="398462"/>
          </a:xfrm>
          <a:prstGeom prst="rect">
            <a:avLst/>
          </a:prstGeom>
          <a:noFill/>
          <a:extLst>
            <a:ext uri="{909E8E84-426E-40DD-AFC4-6F175D3DCCD1}">
              <a14:hiddenFill xmlns:a14="http://schemas.microsoft.com/office/drawing/2010/main">
                <a:solidFill>
                  <a:srgbClr val="FFFFFF"/>
                </a:solidFill>
              </a14:hiddenFill>
            </a:ext>
          </a:extLst>
        </p:spPr>
      </p:pic>
      <p:sp>
        <p:nvSpPr>
          <p:cNvPr id="111699" name="Oval 83">
            <a:extLst>
              <a:ext uri="{FF2B5EF4-FFF2-40B4-BE49-F238E27FC236}">
                <a16:creationId xmlns:a16="http://schemas.microsoft.com/office/drawing/2014/main" id="{9C497FA7-CC39-4213-BBB6-244661C8E462}"/>
              </a:ext>
            </a:extLst>
          </p:cNvPr>
          <p:cNvSpPr>
            <a:spLocks noChangeArrowheads="1"/>
          </p:cNvSpPr>
          <p:nvPr/>
        </p:nvSpPr>
        <p:spPr bwMode="auto">
          <a:xfrm>
            <a:off x="5075237" y="2951185"/>
            <a:ext cx="2232025" cy="288925"/>
          </a:xfrm>
          <a:prstGeom prst="ellipse">
            <a:avLst/>
          </a:prstGeom>
          <a:noFill/>
          <a:ln w="38100">
            <a:solidFill>
              <a:srgbClr val="FF0066"/>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700" name="Oval 84">
            <a:extLst>
              <a:ext uri="{FF2B5EF4-FFF2-40B4-BE49-F238E27FC236}">
                <a16:creationId xmlns:a16="http://schemas.microsoft.com/office/drawing/2014/main" id="{9EA78C54-E546-44A3-8024-52B2ECECB8B8}"/>
              </a:ext>
            </a:extLst>
          </p:cNvPr>
          <p:cNvSpPr>
            <a:spLocks noChangeArrowheads="1"/>
          </p:cNvSpPr>
          <p:nvPr/>
        </p:nvSpPr>
        <p:spPr bwMode="auto">
          <a:xfrm>
            <a:off x="3275012" y="3671910"/>
            <a:ext cx="2232025" cy="288925"/>
          </a:xfrm>
          <a:prstGeom prst="ellipse">
            <a:avLst/>
          </a:prstGeom>
          <a:noFill/>
          <a:ln w="38100">
            <a:solidFill>
              <a:srgbClr val="FF0066"/>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701" name="Oval 85">
            <a:extLst>
              <a:ext uri="{FF2B5EF4-FFF2-40B4-BE49-F238E27FC236}">
                <a16:creationId xmlns:a16="http://schemas.microsoft.com/office/drawing/2014/main" id="{25339956-0796-4A88-A3E4-5CEB426BD895}"/>
              </a:ext>
            </a:extLst>
          </p:cNvPr>
          <p:cNvSpPr>
            <a:spLocks noChangeArrowheads="1"/>
          </p:cNvSpPr>
          <p:nvPr/>
        </p:nvSpPr>
        <p:spPr bwMode="auto">
          <a:xfrm rot="603272">
            <a:off x="4498975" y="4606947"/>
            <a:ext cx="2232025" cy="288925"/>
          </a:xfrm>
          <a:prstGeom prst="ellipse">
            <a:avLst/>
          </a:prstGeom>
          <a:noFill/>
          <a:ln w="38100">
            <a:solidFill>
              <a:srgbClr val="FF0066"/>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702" name="Oval 86">
            <a:extLst>
              <a:ext uri="{FF2B5EF4-FFF2-40B4-BE49-F238E27FC236}">
                <a16:creationId xmlns:a16="http://schemas.microsoft.com/office/drawing/2014/main" id="{31C82780-BF6F-4AE9-8650-6E122DFEB15E}"/>
              </a:ext>
            </a:extLst>
          </p:cNvPr>
          <p:cNvSpPr>
            <a:spLocks noChangeArrowheads="1"/>
          </p:cNvSpPr>
          <p:nvPr/>
        </p:nvSpPr>
        <p:spPr bwMode="auto">
          <a:xfrm>
            <a:off x="3203575" y="4895872"/>
            <a:ext cx="1368425" cy="288925"/>
          </a:xfrm>
          <a:prstGeom prst="ellipse">
            <a:avLst/>
          </a:prstGeom>
          <a:noFill/>
          <a:ln w="38100">
            <a:solidFill>
              <a:srgbClr val="FF0066"/>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703" name="Oval 87">
            <a:extLst>
              <a:ext uri="{FF2B5EF4-FFF2-40B4-BE49-F238E27FC236}">
                <a16:creationId xmlns:a16="http://schemas.microsoft.com/office/drawing/2014/main" id="{B2360D95-CD72-4D35-9972-A8AFF8601921}"/>
              </a:ext>
            </a:extLst>
          </p:cNvPr>
          <p:cNvSpPr>
            <a:spLocks noChangeArrowheads="1"/>
          </p:cNvSpPr>
          <p:nvPr/>
        </p:nvSpPr>
        <p:spPr bwMode="auto">
          <a:xfrm rot="800549">
            <a:off x="1468437" y="3197247"/>
            <a:ext cx="1227138" cy="231775"/>
          </a:xfrm>
          <a:prstGeom prst="ellipse">
            <a:avLst/>
          </a:prstGeom>
          <a:noFill/>
          <a:ln w="38100">
            <a:solidFill>
              <a:srgbClr val="FF0066"/>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704" name="Oval 88">
            <a:extLst>
              <a:ext uri="{FF2B5EF4-FFF2-40B4-BE49-F238E27FC236}">
                <a16:creationId xmlns:a16="http://schemas.microsoft.com/office/drawing/2014/main" id="{BD117EC4-0863-46B6-BB49-3C67700CB581}"/>
              </a:ext>
            </a:extLst>
          </p:cNvPr>
          <p:cNvSpPr>
            <a:spLocks noChangeArrowheads="1"/>
          </p:cNvSpPr>
          <p:nvPr/>
        </p:nvSpPr>
        <p:spPr bwMode="auto">
          <a:xfrm rot="4781399">
            <a:off x="1610519" y="4166416"/>
            <a:ext cx="1227137" cy="231775"/>
          </a:xfrm>
          <a:prstGeom prst="ellipse">
            <a:avLst/>
          </a:prstGeom>
          <a:noFill/>
          <a:ln w="38100">
            <a:solidFill>
              <a:srgbClr val="FF0066"/>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705" name="Oval 89">
            <a:extLst>
              <a:ext uri="{FF2B5EF4-FFF2-40B4-BE49-F238E27FC236}">
                <a16:creationId xmlns:a16="http://schemas.microsoft.com/office/drawing/2014/main" id="{53A89851-7BF7-42EB-96D0-FE14F6180AD2}"/>
              </a:ext>
            </a:extLst>
          </p:cNvPr>
          <p:cNvSpPr>
            <a:spLocks noChangeArrowheads="1"/>
          </p:cNvSpPr>
          <p:nvPr/>
        </p:nvSpPr>
        <p:spPr bwMode="auto">
          <a:xfrm rot="3583328">
            <a:off x="7308057" y="3526653"/>
            <a:ext cx="1008062" cy="288925"/>
          </a:xfrm>
          <a:prstGeom prst="ellipse">
            <a:avLst/>
          </a:prstGeom>
          <a:noFill/>
          <a:ln w="38100">
            <a:solidFill>
              <a:srgbClr val="FF0066"/>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706" name="Oval 90">
            <a:extLst>
              <a:ext uri="{FF2B5EF4-FFF2-40B4-BE49-F238E27FC236}">
                <a16:creationId xmlns:a16="http://schemas.microsoft.com/office/drawing/2014/main" id="{5103CA81-4C56-47BB-B853-BFA485EAB1FE}"/>
              </a:ext>
            </a:extLst>
          </p:cNvPr>
          <p:cNvSpPr>
            <a:spLocks noChangeArrowheads="1"/>
          </p:cNvSpPr>
          <p:nvPr/>
        </p:nvSpPr>
        <p:spPr bwMode="auto">
          <a:xfrm>
            <a:off x="7091362" y="4751410"/>
            <a:ext cx="1289050" cy="288925"/>
          </a:xfrm>
          <a:prstGeom prst="ellipse">
            <a:avLst/>
          </a:prstGeom>
          <a:noFill/>
          <a:ln w="38100">
            <a:solidFill>
              <a:srgbClr val="FF0066"/>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98" name="AutoShape 82">
            <a:extLst>
              <a:ext uri="{FF2B5EF4-FFF2-40B4-BE49-F238E27FC236}">
                <a16:creationId xmlns:a16="http://schemas.microsoft.com/office/drawing/2014/main" id="{9EAF4078-498B-48A5-BDB6-82CEB10099A9}"/>
              </a:ext>
            </a:extLst>
          </p:cNvPr>
          <p:cNvSpPr>
            <a:spLocks noChangeArrowheads="1"/>
          </p:cNvSpPr>
          <p:nvPr/>
        </p:nvSpPr>
        <p:spPr bwMode="auto">
          <a:xfrm>
            <a:off x="1260475" y="2590822"/>
            <a:ext cx="7127875" cy="2879725"/>
          </a:xfrm>
          <a:prstGeom prst="cloudCallout">
            <a:avLst>
              <a:gd name="adj1" fmla="val 36412"/>
              <a:gd name="adj2" fmla="val 25579"/>
            </a:avLst>
          </a:prstGeom>
          <a:solidFill>
            <a:srgbClr val="CCFFCC">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a:p>
        </p:txBody>
      </p:sp>
      <p:sp>
        <p:nvSpPr>
          <p:cNvPr id="94" name="标题 1">
            <a:extLst>
              <a:ext uri="{FF2B5EF4-FFF2-40B4-BE49-F238E27FC236}">
                <a16:creationId xmlns:a16="http://schemas.microsoft.com/office/drawing/2014/main" id="{09AA6E93-BCF1-4E47-B156-940ABE0FAAC4}"/>
              </a:ext>
            </a:extLst>
          </p:cNvPr>
          <p:cNvSpPr>
            <a:spLocks noGrp="1"/>
          </p:cNvSpPr>
          <p:nvPr>
            <p:ph type="title"/>
          </p:nvPr>
        </p:nvSpPr>
        <p:spPr>
          <a:xfrm>
            <a:off x="-15569" y="677975"/>
            <a:ext cx="9144000" cy="663502"/>
          </a:xfrm>
        </p:spPr>
        <p:txBody>
          <a:bodyPr/>
          <a:lstStyle/>
          <a:p>
            <a:r>
              <a:rPr lang="en-US" altLang="zh-CN" sz="3200" dirty="0"/>
              <a:t>3. What is the design principal of network?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11619">
                                            <p:txEl>
                                              <p:pRg st="0" end="0"/>
                                            </p:txEl>
                                          </p:spTgt>
                                        </p:tgtEl>
                                        <p:attrNameLst>
                                          <p:attrName>style.visibility</p:attrName>
                                        </p:attrNameLst>
                                      </p:cBhvr>
                                      <p:to>
                                        <p:strVal val="visible"/>
                                      </p:to>
                                    </p:set>
                                    <p:animEffect transition="in" filter="dissolve">
                                      <p:cBhvr>
                                        <p:cTn id="7" dur="500"/>
                                        <p:tgtEl>
                                          <p:spTgt spid="111619">
                                            <p:txEl>
                                              <p:pRg st="0" end="0"/>
                                            </p:txEl>
                                          </p:spTgt>
                                        </p:tgtEl>
                                      </p:cBhvr>
                                    </p:animEffect>
                                  </p:childTnLst>
                                </p:cTn>
                              </p:par>
                            </p:childTnLst>
                          </p:cTn>
                        </p:par>
                        <p:par>
                          <p:cTn id="8" fill="hold" nodeType="afterGroup">
                            <p:stCondLst>
                              <p:cond delay="500"/>
                            </p:stCondLst>
                            <p:childTnLst>
                              <p:par>
                                <p:cTn id="9" presetID="9" presetClass="entr" presetSubtype="0" fill="hold" grpId="0" nodeType="afterEffect">
                                  <p:stCondLst>
                                    <p:cond delay="1000"/>
                                  </p:stCondLst>
                                  <p:childTnLst>
                                    <p:set>
                                      <p:cBhvr>
                                        <p:cTn id="10" dur="1" fill="hold">
                                          <p:stCondLst>
                                            <p:cond delay="0"/>
                                          </p:stCondLst>
                                        </p:cTn>
                                        <p:tgtEl>
                                          <p:spTgt spid="111698"/>
                                        </p:tgtEl>
                                        <p:attrNameLst>
                                          <p:attrName>style.visibility</p:attrName>
                                        </p:attrNameLst>
                                      </p:cBhvr>
                                      <p:to>
                                        <p:strVal val="visible"/>
                                      </p:to>
                                    </p:set>
                                    <p:animEffect transition="in" filter="dissolve">
                                      <p:cBhvr>
                                        <p:cTn id="11" dur="500"/>
                                        <p:tgtEl>
                                          <p:spTgt spid="11169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111698"/>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111706"/>
                                        </p:tgtEl>
                                        <p:attrNameLst>
                                          <p:attrName>style.visibility</p:attrName>
                                        </p:attrNameLst>
                                      </p:cBhvr>
                                      <p:to>
                                        <p:strVal val="visible"/>
                                      </p:to>
                                    </p:set>
                                    <p:animEffect transition="in" filter="dissolve">
                                      <p:cBhvr>
                                        <p:cTn id="20" dur="500"/>
                                        <p:tgtEl>
                                          <p:spTgt spid="111706"/>
                                        </p:tgtEl>
                                      </p:cBhvr>
                                    </p:animEffect>
                                  </p:childTnLst>
                                </p:cTn>
                              </p:par>
                              <p:par>
                                <p:cTn id="21" presetID="9" presetClass="entr" presetSubtype="0" fill="hold" nodeType="withEffect">
                                  <p:stCondLst>
                                    <p:cond delay="0"/>
                                  </p:stCondLst>
                                  <p:childTnLst>
                                    <p:set>
                                      <p:cBhvr>
                                        <p:cTn id="22" dur="1" fill="hold">
                                          <p:stCondLst>
                                            <p:cond delay="0"/>
                                          </p:stCondLst>
                                        </p:cTn>
                                        <p:tgtEl>
                                          <p:spTgt spid="111700"/>
                                        </p:tgtEl>
                                        <p:attrNameLst>
                                          <p:attrName>style.visibility</p:attrName>
                                        </p:attrNameLst>
                                      </p:cBhvr>
                                      <p:to>
                                        <p:strVal val="visible"/>
                                      </p:to>
                                    </p:set>
                                    <p:animEffect transition="in" filter="dissolve">
                                      <p:cBhvr>
                                        <p:cTn id="23" dur="500"/>
                                        <p:tgtEl>
                                          <p:spTgt spid="111700"/>
                                        </p:tgtEl>
                                      </p:cBhvr>
                                    </p:animEffect>
                                  </p:childTnLst>
                                </p:cTn>
                              </p:par>
                              <p:par>
                                <p:cTn id="24" presetID="9" presetClass="entr" presetSubtype="0" fill="hold" nodeType="withEffect">
                                  <p:stCondLst>
                                    <p:cond delay="0"/>
                                  </p:stCondLst>
                                  <p:childTnLst>
                                    <p:set>
                                      <p:cBhvr>
                                        <p:cTn id="25" dur="1" fill="hold">
                                          <p:stCondLst>
                                            <p:cond delay="0"/>
                                          </p:stCondLst>
                                        </p:cTn>
                                        <p:tgtEl>
                                          <p:spTgt spid="111702"/>
                                        </p:tgtEl>
                                        <p:attrNameLst>
                                          <p:attrName>style.visibility</p:attrName>
                                        </p:attrNameLst>
                                      </p:cBhvr>
                                      <p:to>
                                        <p:strVal val="visible"/>
                                      </p:to>
                                    </p:set>
                                    <p:animEffect transition="in" filter="dissolve">
                                      <p:cBhvr>
                                        <p:cTn id="26" dur="500"/>
                                        <p:tgtEl>
                                          <p:spTgt spid="111702"/>
                                        </p:tgtEl>
                                      </p:cBhvr>
                                    </p:animEffect>
                                  </p:childTnLst>
                                </p:cTn>
                              </p:par>
                              <p:par>
                                <p:cTn id="27" presetID="9" presetClass="entr" presetSubtype="0" fill="hold" nodeType="withEffect">
                                  <p:stCondLst>
                                    <p:cond delay="0"/>
                                  </p:stCondLst>
                                  <p:childTnLst>
                                    <p:set>
                                      <p:cBhvr>
                                        <p:cTn id="28" dur="1" fill="hold">
                                          <p:stCondLst>
                                            <p:cond delay="0"/>
                                          </p:stCondLst>
                                        </p:cTn>
                                        <p:tgtEl>
                                          <p:spTgt spid="111704"/>
                                        </p:tgtEl>
                                        <p:attrNameLst>
                                          <p:attrName>style.visibility</p:attrName>
                                        </p:attrNameLst>
                                      </p:cBhvr>
                                      <p:to>
                                        <p:strVal val="visible"/>
                                      </p:to>
                                    </p:set>
                                    <p:animEffect transition="in" filter="dissolve">
                                      <p:cBhvr>
                                        <p:cTn id="29" dur="500"/>
                                        <p:tgtEl>
                                          <p:spTgt spid="111704"/>
                                        </p:tgtEl>
                                      </p:cBhvr>
                                    </p:animEffect>
                                  </p:childTnLst>
                                </p:cTn>
                              </p:par>
                              <p:par>
                                <p:cTn id="30" presetID="9" presetClass="entr" presetSubtype="0" fill="hold" nodeType="withEffect">
                                  <p:stCondLst>
                                    <p:cond delay="0"/>
                                  </p:stCondLst>
                                  <p:childTnLst>
                                    <p:set>
                                      <p:cBhvr>
                                        <p:cTn id="31" dur="1" fill="hold">
                                          <p:stCondLst>
                                            <p:cond delay="0"/>
                                          </p:stCondLst>
                                        </p:cTn>
                                        <p:tgtEl>
                                          <p:spTgt spid="111703"/>
                                        </p:tgtEl>
                                        <p:attrNameLst>
                                          <p:attrName>style.visibility</p:attrName>
                                        </p:attrNameLst>
                                      </p:cBhvr>
                                      <p:to>
                                        <p:strVal val="visible"/>
                                      </p:to>
                                    </p:set>
                                    <p:animEffect transition="in" filter="dissolve">
                                      <p:cBhvr>
                                        <p:cTn id="32" dur="500"/>
                                        <p:tgtEl>
                                          <p:spTgt spid="111703"/>
                                        </p:tgtEl>
                                      </p:cBhvr>
                                    </p:animEffect>
                                  </p:childTnLst>
                                </p:cTn>
                              </p:par>
                              <p:par>
                                <p:cTn id="33" presetID="9" presetClass="entr" presetSubtype="0" fill="hold" nodeType="withEffect">
                                  <p:stCondLst>
                                    <p:cond delay="0"/>
                                  </p:stCondLst>
                                  <p:childTnLst>
                                    <p:set>
                                      <p:cBhvr>
                                        <p:cTn id="34" dur="1" fill="hold">
                                          <p:stCondLst>
                                            <p:cond delay="0"/>
                                          </p:stCondLst>
                                        </p:cTn>
                                        <p:tgtEl>
                                          <p:spTgt spid="111705"/>
                                        </p:tgtEl>
                                        <p:attrNameLst>
                                          <p:attrName>style.visibility</p:attrName>
                                        </p:attrNameLst>
                                      </p:cBhvr>
                                      <p:to>
                                        <p:strVal val="visible"/>
                                      </p:to>
                                    </p:set>
                                    <p:animEffect transition="in" filter="dissolve">
                                      <p:cBhvr>
                                        <p:cTn id="35" dur="500"/>
                                        <p:tgtEl>
                                          <p:spTgt spid="11170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nodeType="clickEffect">
                                  <p:stCondLst>
                                    <p:cond delay="0"/>
                                  </p:stCondLst>
                                  <p:childTnLst>
                                    <p:set>
                                      <p:cBhvr>
                                        <p:cTn id="39" dur="1" fill="hold">
                                          <p:stCondLst>
                                            <p:cond delay="0"/>
                                          </p:stCondLst>
                                        </p:cTn>
                                        <p:tgtEl>
                                          <p:spTgt spid="111699"/>
                                        </p:tgtEl>
                                        <p:attrNameLst>
                                          <p:attrName>style.visibility</p:attrName>
                                        </p:attrNameLst>
                                      </p:cBhvr>
                                      <p:to>
                                        <p:strVal val="visible"/>
                                      </p:to>
                                    </p:set>
                                    <p:animEffect transition="in" filter="dissolve">
                                      <p:cBhvr>
                                        <p:cTn id="40" dur="500"/>
                                        <p:tgtEl>
                                          <p:spTgt spid="111699"/>
                                        </p:tgtEl>
                                      </p:cBhvr>
                                    </p:animEffect>
                                  </p:childTnLst>
                                </p:cTn>
                              </p:par>
                              <p:par>
                                <p:cTn id="41" presetID="9" presetClass="entr" presetSubtype="0" fill="hold" nodeType="withEffect">
                                  <p:stCondLst>
                                    <p:cond delay="0"/>
                                  </p:stCondLst>
                                  <p:childTnLst>
                                    <p:set>
                                      <p:cBhvr>
                                        <p:cTn id="42" dur="1" fill="hold">
                                          <p:stCondLst>
                                            <p:cond delay="0"/>
                                          </p:stCondLst>
                                        </p:cTn>
                                        <p:tgtEl>
                                          <p:spTgt spid="111701"/>
                                        </p:tgtEl>
                                        <p:attrNameLst>
                                          <p:attrName>style.visibility</p:attrName>
                                        </p:attrNameLst>
                                      </p:cBhvr>
                                      <p:to>
                                        <p:strVal val="visible"/>
                                      </p:to>
                                    </p:set>
                                    <p:animEffect transition="in" filter="dissolve">
                                      <p:cBhvr>
                                        <p:cTn id="43" dur="500"/>
                                        <p:tgtEl>
                                          <p:spTgt spid="111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98" grpId="0" animBg="1"/>
      <p:bldP spid="111698"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a:xfrm>
            <a:off x="6441" y="563678"/>
            <a:ext cx="9144000" cy="739700"/>
          </a:xfrm>
        </p:spPr>
        <p:txBody>
          <a:bodyPr/>
          <a:lstStyle/>
          <a:p>
            <a:r>
              <a:rPr lang="en-US" altLang="zh-CN" sz="3200" dirty="0"/>
              <a:t>3. What is the design principal of network?</a:t>
            </a:r>
          </a:p>
        </p:txBody>
      </p:sp>
      <p:sp>
        <p:nvSpPr>
          <p:cNvPr id="3" name="内容占位符 2">
            <a:extLst>
              <a:ext uri="{FF2B5EF4-FFF2-40B4-BE49-F238E27FC236}">
                <a16:creationId xmlns:a16="http://schemas.microsoft.com/office/drawing/2014/main" id="{EBE4B16E-D5E7-4403-9948-ABA4E13554D7}"/>
              </a:ext>
            </a:extLst>
          </p:cNvPr>
          <p:cNvSpPr>
            <a:spLocks noGrp="1"/>
          </p:cNvSpPr>
          <p:nvPr>
            <p:ph idx="1"/>
          </p:nvPr>
        </p:nvSpPr>
        <p:spPr/>
        <p:txBody>
          <a:bodyPr/>
          <a:lstStyle/>
          <a:p>
            <a:r>
              <a:rPr lang="en-US" altLang="zh-CN" dirty="0"/>
              <a:t>The Growing of Internet</a:t>
            </a:r>
          </a:p>
          <a:p>
            <a:pPr marL="0" indent="0">
              <a:buNone/>
            </a:pPr>
            <a:r>
              <a:rPr lang="en-US" altLang="zh-CN" dirty="0"/>
              <a:t>   </a:t>
            </a:r>
            <a:r>
              <a:rPr lang="en-US" altLang="zh-CN" sz="2800" dirty="0"/>
              <a:t>Common factors</a:t>
            </a:r>
            <a:endParaRPr lang="en-US" altLang="zh-CN" dirty="0"/>
          </a:p>
          <a:p>
            <a:pPr lvl="1"/>
            <a:r>
              <a:rPr lang="en-US" altLang="zh-CN" dirty="0"/>
              <a:t>New protocols</a:t>
            </a:r>
          </a:p>
          <a:p>
            <a:pPr lvl="1"/>
            <a:r>
              <a:rPr lang="en-US" altLang="zh-CN" dirty="0"/>
              <a:t>New technologies</a:t>
            </a:r>
          </a:p>
          <a:p>
            <a:pPr lvl="1"/>
            <a:r>
              <a:rPr lang="en-US" altLang="zh-CN" dirty="0"/>
              <a:t>More and more multimedia applications</a:t>
            </a:r>
          </a:p>
          <a:p>
            <a:endParaRPr lang="zh-CN" altLang="en-US" dirty="0"/>
          </a:p>
        </p:txBody>
      </p:sp>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35</a:t>
            </a:fld>
            <a:endParaRPr lang="en-US" altLang="zh-CN"/>
          </a:p>
        </p:txBody>
      </p:sp>
    </p:spTree>
    <p:extLst>
      <p:ext uri="{BB962C8B-B14F-4D97-AF65-F5344CB8AC3E}">
        <p14:creationId xmlns:p14="http://schemas.microsoft.com/office/powerpoint/2010/main" val="7930781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a:xfrm>
            <a:off x="6441" y="563678"/>
            <a:ext cx="9144000" cy="739700"/>
          </a:xfrm>
        </p:spPr>
        <p:txBody>
          <a:bodyPr/>
          <a:lstStyle/>
          <a:p>
            <a:r>
              <a:rPr lang="en-US" altLang="zh-CN" sz="3200" dirty="0"/>
              <a:t>3. What is the design principal of network?</a:t>
            </a:r>
          </a:p>
        </p:txBody>
      </p:sp>
      <p:sp>
        <p:nvSpPr>
          <p:cNvPr id="3" name="内容占位符 2">
            <a:extLst>
              <a:ext uri="{FF2B5EF4-FFF2-40B4-BE49-F238E27FC236}">
                <a16:creationId xmlns:a16="http://schemas.microsoft.com/office/drawing/2014/main" id="{EBE4B16E-D5E7-4403-9948-ABA4E13554D7}"/>
              </a:ext>
            </a:extLst>
          </p:cNvPr>
          <p:cNvSpPr>
            <a:spLocks noGrp="1"/>
          </p:cNvSpPr>
          <p:nvPr>
            <p:ph idx="1"/>
          </p:nvPr>
        </p:nvSpPr>
        <p:spPr/>
        <p:txBody>
          <a:bodyPr/>
          <a:lstStyle/>
          <a:p>
            <a:r>
              <a:rPr lang="en-US" altLang="zh-CN" dirty="0"/>
              <a:t>The Growing of Internet</a:t>
            </a:r>
          </a:p>
          <a:p>
            <a:pPr marL="0" indent="0">
              <a:buNone/>
            </a:pPr>
            <a:r>
              <a:rPr lang="en-US" altLang="zh-CN" dirty="0"/>
              <a:t>   </a:t>
            </a:r>
            <a:r>
              <a:rPr lang="en-US" altLang="zh-CN" sz="2800" dirty="0"/>
              <a:t>Hidden factors</a:t>
            </a:r>
            <a:endParaRPr lang="en-US" altLang="zh-CN" dirty="0"/>
          </a:p>
          <a:p>
            <a:pPr lvl="1"/>
            <a:r>
              <a:rPr lang="en-US" altLang="zh-CN" dirty="0"/>
              <a:t>Entropy is additive</a:t>
            </a:r>
          </a:p>
          <a:p>
            <a:pPr lvl="1"/>
            <a:r>
              <a:rPr lang="en-US" altLang="zh-CN" dirty="0"/>
              <a:t>Social/Commercial</a:t>
            </a:r>
          </a:p>
          <a:p>
            <a:pPr lvl="1"/>
            <a:r>
              <a:rPr lang="en-US" altLang="zh-CN" dirty="0"/>
              <a:t>Ecosystem</a:t>
            </a:r>
          </a:p>
          <a:p>
            <a:pPr marL="0" indent="0">
              <a:buNone/>
            </a:pPr>
            <a:endParaRPr lang="zh-CN" altLang="en-US" dirty="0"/>
          </a:p>
        </p:txBody>
      </p:sp>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36</a:t>
            </a:fld>
            <a:endParaRPr lang="en-US" altLang="zh-CN"/>
          </a:p>
        </p:txBody>
      </p:sp>
    </p:spTree>
    <p:extLst>
      <p:ext uri="{BB962C8B-B14F-4D97-AF65-F5344CB8AC3E}">
        <p14:creationId xmlns:p14="http://schemas.microsoft.com/office/powerpoint/2010/main" val="2508630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a:xfrm>
            <a:off x="6441" y="563678"/>
            <a:ext cx="9144000" cy="739700"/>
          </a:xfrm>
        </p:spPr>
        <p:txBody>
          <a:bodyPr/>
          <a:lstStyle/>
          <a:p>
            <a:r>
              <a:rPr lang="en-US" altLang="zh-CN" sz="3200" dirty="0"/>
              <a:t>3. What is the design principal of network?</a:t>
            </a:r>
          </a:p>
        </p:txBody>
      </p:sp>
      <p:sp>
        <p:nvSpPr>
          <p:cNvPr id="3" name="内容占位符 2">
            <a:extLst>
              <a:ext uri="{FF2B5EF4-FFF2-40B4-BE49-F238E27FC236}">
                <a16:creationId xmlns:a16="http://schemas.microsoft.com/office/drawing/2014/main" id="{EBE4B16E-D5E7-4403-9948-ABA4E13554D7}"/>
              </a:ext>
            </a:extLst>
          </p:cNvPr>
          <p:cNvSpPr>
            <a:spLocks noGrp="1"/>
          </p:cNvSpPr>
          <p:nvPr>
            <p:ph idx="1"/>
          </p:nvPr>
        </p:nvSpPr>
        <p:spPr>
          <a:xfrm>
            <a:off x="457200" y="1524050"/>
            <a:ext cx="8229600" cy="4602113"/>
          </a:xfrm>
        </p:spPr>
        <p:txBody>
          <a:bodyPr/>
          <a:lstStyle/>
          <a:p>
            <a:r>
              <a:rPr lang="en-US" altLang="zh-CN" dirty="0"/>
              <a:t>Entropy is additive</a:t>
            </a:r>
          </a:p>
        </p:txBody>
      </p:sp>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37</a:t>
            </a:fld>
            <a:endParaRPr lang="en-US" altLang="zh-CN"/>
          </a:p>
        </p:txBody>
      </p:sp>
      <p:pic>
        <p:nvPicPr>
          <p:cNvPr id="6" name="图片 5">
            <a:extLst>
              <a:ext uri="{FF2B5EF4-FFF2-40B4-BE49-F238E27FC236}">
                <a16:creationId xmlns:a16="http://schemas.microsoft.com/office/drawing/2014/main" id="{40072441-5BCE-43A4-8137-4FE2F597086F}"/>
              </a:ext>
            </a:extLst>
          </p:cNvPr>
          <p:cNvPicPr>
            <a:picLocks noChangeAspect="1"/>
          </p:cNvPicPr>
          <p:nvPr/>
        </p:nvPicPr>
        <p:blipFill>
          <a:blip r:embed="rId3"/>
          <a:stretch>
            <a:fillRect/>
          </a:stretch>
        </p:blipFill>
        <p:spPr>
          <a:xfrm>
            <a:off x="1371684" y="2186151"/>
            <a:ext cx="6248236" cy="4688380"/>
          </a:xfrm>
          <a:prstGeom prst="rect">
            <a:avLst/>
          </a:prstGeom>
        </p:spPr>
      </p:pic>
    </p:spTree>
    <p:extLst>
      <p:ext uri="{BB962C8B-B14F-4D97-AF65-F5344CB8AC3E}">
        <p14:creationId xmlns:p14="http://schemas.microsoft.com/office/powerpoint/2010/main" val="2876835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a:xfrm>
            <a:off x="6441" y="563678"/>
            <a:ext cx="9144000" cy="739700"/>
          </a:xfrm>
        </p:spPr>
        <p:txBody>
          <a:bodyPr/>
          <a:lstStyle/>
          <a:p>
            <a:r>
              <a:rPr lang="en-US" altLang="zh-CN" sz="3200" dirty="0"/>
              <a:t>3. What is the design principal of network?</a:t>
            </a:r>
          </a:p>
        </p:txBody>
      </p:sp>
      <p:sp>
        <p:nvSpPr>
          <p:cNvPr id="3" name="内容占位符 2">
            <a:extLst>
              <a:ext uri="{FF2B5EF4-FFF2-40B4-BE49-F238E27FC236}">
                <a16:creationId xmlns:a16="http://schemas.microsoft.com/office/drawing/2014/main" id="{EBE4B16E-D5E7-4403-9948-ABA4E13554D7}"/>
              </a:ext>
            </a:extLst>
          </p:cNvPr>
          <p:cNvSpPr>
            <a:spLocks noGrp="1"/>
          </p:cNvSpPr>
          <p:nvPr>
            <p:ph idx="1"/>
          </p:nvPr>
        </p:nvSpPr>
        <p:spPr>
          <a:xfrm>
            <a:off x="457200" y="1524050"/>
            <a:ext cx="8229600" cy="4602113"/>
          </a:xfrm>
        </p:spPr>
        <p:txBody>
          <a:bodyPr/>
          <a:lstStyle/>
          <a:p>
            <a:r>
              <a:rPr lang="en-US" altLang="zh-CN" dirty="0"/>
              <a:t>Entropy is additive</a:t>
            </a:r>
          </a:p>
        </p:txBody>
      </p:sp>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38</a:t>
            </a:fld>
            <a:endParaRPr lang="en-US" altLang="zh-CN"/>
          </a:p>
        </p:txBody>
      </p:sp>
      <p:pic>
        <p:nvPicPr>
          <p:cNvPr id="4" name="图片 3">
            <a:extLst>
              <a:ext uri="{FF2B5EF4-FFF2-40B4-BE49-F238E27FC236}">
                <a16:creationId xmlns:a16="http://schemas.microsoft.com/office/drawing/2014/main" id="{4389A4BA-7304-4CFD-B5EC-EF319C6F80BE}"/>
              </a:ext>
            </a:extLst>
          </p:cNvPr>
          <p:cNvPicPr>
            <a:picLocks noChangeAspect="1"/>
          </p:cNvPicPr>
          <p:nvPr/>
        </p:nvPicPr>
        <p:blipFill>
          <a:blip r:embed="rId3"/>
          <a:stretch>
            <a:fillRect/>
          </a:stretch>
        </p:blipFill>
        <p:spPr>
          <a:xfrm>
            <a:off x="1409783" y="2112444"/>
            <a:ext cx="6324434" cy="4745556"/>
          </a:xfrm>
          <a:prstGeom prst="rect">
            <a:avLst/>
          </a:prstGeom>
        </p:spPr>
      </p:pic>
    </p:spTree>
    <p:extLst>
      <p:ext uri="{BB962C8B-B14F-4D97-AF65-F5344CB8AC3E}">
        <p14:creationId xmlns:p14="http://schemas.microsoft.com/office/powerpoint/2010/main" val="491901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a:xfrm>
            <a:off x="6441" y="563678"/>
            <a:ext cx="9144000" cy="739700"/>
          </a:xfrm>
        </p:spPr>
        <p:txBody>
          <a:bodyPr/>
          <a:lstStyle/>
          <a:p>
            <a:r>
              <a:rPr lang="en-US" altLang="zh-CN" sz="3200" dirty="0"/>
              <a:t>3. What is the design principal of network?</a:t>
            </a:r>
          </a:p>
        </p:txBody>
      </p:sp>
      <p:sp>
        <p:nvSpPr>
          <p:cNvPr id="3" name="内容占位符 2">
            <a:extLst>
              <a:ext uri="{FF2B5EF4-FFF2-40B4-BE49-F238E27FC236}">
                <a16:creationId xmlns:a16="http://schemas.microsoft.com/office/drawing/2014/main" id="{EBE4B16E-D5E7-4403-9948-ABA4E13554D7}"/>
              </a:ext>
            </a:extLst>
          </p:cNvPr>
          <p:cNvSpPr>
            <a:spLocks noGrp="1"/>
          </p:cNvSpPr>
          <p:nvPr>
            <p:ph idx="1"/>
          </p:nvPr>
        </p:nvSpPr>
        <p:spPr>
          <a:xfrm>
            <a:off x="457200" y="1524050"/>
            <a:ext cx="8229600" cy="4602113"/>
          </a:xfrm>
        </p:spPr>
        <p:txBody>
          <a:bodyPr/>
          <a:lstStyle/>
          <a:p>
            <a:r>
              <a:rPr lang="en-US" altLang="zh-CN" dirty="0"/>
              <a:t>Entropy is additive</a:t>
            </a:r>
          </a:p>
          <a:p>
            <a:pPr marL="0" indent="0">
              <a:buNone/>
            </a:pPr>
            <a:r>
              <a:rPr lang="en-US" altLang="zh-CN" dirty="0"/>
              <a:t>    </a:t>
            </a:r>
            <a:r>
              <a:rPr lang="en-US" altLang="zh-CN" sz="2400" dirty="0"/>
              <a:t>If two systems with entropy S1 and S2, respectively, are brought into contact with each other, their combined entropy equals S1 + S2.</a:t>
            </a:r>
          </a:p>
          <a:p>
            <a:pPr marL="0" indent="0">
              <a:buNone/>
            </a:pPr>
            <a:endParaRPr lang="en-US" altLang="zh-CN" dirty="0"/>
          </a:p>
        </p:txBody>
      </p:sp>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39</a:t>
            </a:fld>
            <a:endParaRPr lang="en-US" altLang="zh-CN"/>
          </a:p>
        </p:txBody>
      </p:sp>
    </p:spTree>
    <p:extLst>
      <p:ext uri="{BB962C8B-B14F-4D97-AF65-F5344CB8AC3E}">
        <p14:creationId xmlns:p14="http://schemas.microsoft.com/office/powerpoint/2010/main" val="1415775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p:txBody>
          <a:bodyPr/>
          <a:lstStyle/>
          <a:p>
            <a:r>
              <a:rPr lang="en-US" altLang="zh-CN" dirty="0"/>
              <a:t>1. What is a network?</a:t>
            </a:r>
            <a:endParaRPr lang="zh-CN" altLang="en-US" dirty="0"/>
          </a:p>
        </p:txBody>
      </p:sp>
      <p:sp>
        <p:nvSpPr>
          <p:cNvPr id="3" name="内容占位符 2">
            <a:extLst>
              <a:ext uri="{FF2B5EF4-FFF2-40B4-BE49-F238E27FC236}">
                <a16:creationId xmlns:a16="http://schemas.microsoft.com/office/drawing/2014/main" id="{EBE4B16E-D5E7-4403-9948-ABA4E13554D7}"/>
              </a:ext>
            </a:extLst>
          </p:cNvPr>
          <p:cNvSpPr>
            <a:spLocks noGrp="1"/>
          </p:cNvSpPr>
          <p:nvPr>
            <p:ph idx="1"/>
          </p:nvPr>
        </p:nvSpPr>
        <p:spPr>
          <a:xfrm>
            <a:off x="457200" y="1524050"/>
            <a:ext cx="8229600" cy="4602113"/>
          </a:xfrm>
        </p:spPr>
        <p:txBody>
          <a:bodyPr/>
          <a:lstStyle/>
          <a:p>
            <a:pPr algn="l">
              <a:buFont typeface="Arial" panose="020B0604020202020204" pitchFamily="34" charset="0"/>
              <a:buChar char="•"/>
            </a:pPr>
            <a:r>
              <a:rPr lang="en-US" altLang="zh-CN" sz="2400" b="1" i="0" dirty="0">
                <a:solidFill>
                  <a:srgbClr val="000000"/>
                </a:solidFill>
                <a:effectLst/>
                <a:latin typeface="Comic Sans MS" panose="030F0702030302020204" pitchFamily="66" charset="0"/>
                <a:ea typeface="Microsoft YaHei" panose="020B0503020204020204" pitchFamily="34" charset="-122"/>
              </a:rPr>
              <a:t>Biological network </a:t>
            </a:r>
            <a:r>
              <a:rPr lang="en-US" altLang="zh-CN" sz="2400" b="0" i="0" dirty="0">
                <a:solidFill>
                  <a:srgbClr val="000000"/>
                </a:solidFill>
                <a:effectLst/>
                <a:latin typeface="Comic Sans MS" panose="030F0702030302020204" pitchFamily="66" charset="0"/>
                <a:ea typeface="Microsoft YaHei" panose="020B0503020204020204" pitchFamily="34" charset="-122"/>
              </a:rPr>
              <a:t>, networks found in ecological, evolutionary, and physiological contexts</a:t>
            </a:r>
          </a:p>
        </p:txBody>
      </p:sp>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4</a:t>
            </a:fld>
            <a:endParaRPr lang="en-US" altLang="zh-CN"/>
          </a:p>
        </p:txBody>
      </p:sp>
      <p:pic>
        <p:nvPicPr>
          <p:cNvPr id="4" name="图片 3">
            <a:extLst>
              <a:ext uri="{FF2B5EF4-FFF2-40B4-BE49-F238E27FC236}">
                <a16:creationId xmlns:a16="http://schemas.microsoft.com/office/drawing/2014/main" id="{4E04E959-5106-4D3D-9784-6738B0E8A401}"/>
              </a:ext>
            </a:extLst>
          </p:cNvPr>
          <p:cNvPicPr>
            <a:picLocks noChangeAspect="1"/>
          </p:cNvPicPr>
          <p:nvPr/>
        </p:nvPicPr>
        <p:blipFill>
          <a:blip r:embed="rId3"/>
          <a:stretch>
            <a:fillRect/>
          </a:stretch>
        </p:blipFill>
        <p:spPr>
          <a:xfrm>
            <a:off x="2057466" y="2393052"/>
            <a:ext cx="4936342" cy="4462182"/>
          </a:xfrm>
          <a:prstGeom prst="rect">
            <a:avLst/>
          </a:prstGeom>
        </p:spPr>
      </p:pic>
    </p:spTree>
    <p:extLst>
      <p:ext uri="{BB962C8B-B14F-4D97-AF65-F5344CB8AC3E}">
        <p14:creationId xmlns:p14="http://schemas.microsoft.com/office/powerpoint/2010/main" val="975458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标题 232449"/>
          <p:cNvSpPr>
            <a:spLocks noGrp="1"/>
          </p:cNvSpPr>
          <p:nvPr>
            <p:ph type="title"/>
          </p:nvPr>
        </p:nvSpPr>
        <p:spPr>
          <a:xfrm>
            <a:off x="250825" y="214630"/>
            <a:ext cx="8693150" cy="1141095"/>
          </a:xfrm>
        </p:spPr>
        <p:txBody>
          <a:bodyPr lIns="92075" tIns="46038" rIns="92075" bIns="46038" anchor="b"/>
          <a:lstStyle/>
          <a:p>
            <a:r>
              <a:rPr lang="en-US" altLang="zh-CN" dirty="0"/>
              <a:t>Information Entropy</a:t>
            </a:r>
            <a:endParaRPr lang="zh-CN" altLang="en-US" dirty="0"/>
          </a:p>
        </p:txBody>
      </p:sp>
      <p:sp>
        <p:nvSpPr>
          <p:cNvPr id="232452" name="文本占位符 232451"/>
          <p:cNvSpPr>
            <a:spLocks noGrp="1"/>
          </p:cNvSpPr>
          <p:nvPr>
            <p:ph type="body" idx="1"/>
          </p:nvPr>
        </p:nvSpPr>
        <p:spPr>
          <a:xfrm>
            <a:off x="0" y="1447800"/>
            <a:ext cx="8839200" cy="4114800"/>
          </a:xfrm>
        </p:spPr>
        <p:txBody>
          <a:bodyPr vert="horz" wrap="square" lIns="92075" tIns="46038" rIns="92075" bIns="46038" anchor="t"/>
          <a:lstStyle/>
          <a:p>
            <a:pPr algn="just">
              <a:buNone/>
            </a:pPr>
            <a:r>
              <a:rPr lang="en-US" altLang="zh-CN" sz="2800" dirty="0"/>
              <a:t>    Entropy</a:t>
            </a:r>
            <a:r>
              <a:rPr lang="zh-CN" altLang="zh-CN" sz="2800" dirty="0"/>
              <a:t>来源于希腊语，原意：内向，即：一个系统不受外部干扰时</a:t>
            </a:r>
            <a:r>
              <a:rPr lang="zh-CN" altLang="zh-CN" sz="2800" b="1" dirty="0"/>
              <a:t>往内部稳定状态发展</a:t>
            </a:r>
            <a:r>
              <a:rPr lang="zh-CN" altLang="zh-CN" sz="2800" dirty="0"/>
              <a:t>的特性。</a:t>
            </a:r>
            <a:endParaRPr lang="en-US" altLang="zh-CN" sz="2800" dirty="0"/>
          </a:p>
          <a:p>
            <a:pPr algn="just">
              <a:buNone/>
            </a:pPr>
            <a:r>
              <a:rPr lang="en-US" altLang="zh-CN" sz="2800" dirty="0"/>
              <a:t>    </a:t>
            </a:r>
            <a:r>
              <a:rPr lang="zh-CN" altLang="en-US" sz="2800" dirty="0"/>
              <a:t>物理学中</a:t>
            </a:r>
            <a:r>
              <a:rPr lang="zh-CN" altLang="zh-CN" sz="2800" dirty="0"/>
              <a:t>定义的</a:t>
            </a:r>
            <a:r>
              <a:rPr lang="zh-CN" altLang="en-US" sz="2800" dirty="0"/>
              <a:t>熵</a:t>
            </a:r>
            <a:r>
              <a:rPr lang="zh-CN" altLang="zh-CN" sz="2800" dirty="0"/>
              <a:t>其实是一个热力学的系统</a:t>
            </a:r>
            <a:r>
              <a:rPr lang="zh-CN" altLang="zh-CN" sz="2800" b="1" dirty="0"/>
              <a:t>变化的趋势。</a:t>
            </a:r>
            <a:endParaRPr lang="zh-CN" altLang="en-US" sz="2400" dirty="0">
              <a:solidFill>
                <a:schemeClr val="tx2"/>
              </a:solidFill>
              <a:latin typeface="宋体" panose="02010600030101010101" pitchFamily="2" charset="-122"/>
            </a:endParaRPr>
          </a:p>
        </p:txBody>
      </p:sp>
      <p:pic>
        <p:nvPicPr>
          <p:cNvPr id="2" name="图片 1">
            <a:extLst>
              <a:ext uri="{FF2B5EF4-FFF2-40B4-BE49-F238E27FC236}">
                <a16:creationId xmlns:a16="http://schemas.microsoft.com/office/drawing/2014/main" id="{1E087B3D-9021-42AC-93B4-00CE30800F81}"/>
              </a:ext>
            </a:extLst>
          </p:cNvPr>
          <p:cNvPicPr>
            <a:picLocks noChangeAspect="1"/>
          </p:cNvPicPr>
          <p:nvPr/>
        </p:nvPicPr>
        <p:blipFill>
          <a:blip r:embed="rId3"/>
          <a:stretch>
            <a:fillRect/>
          </a:stretch>
        </p:blipFill>
        <p:spPr>
          <a:xfrm>
            <a:off x="3048040" y="3886188"/>
            <a:ext cx="2632258" cy="1117104"/>
          </a:xfrm>
          <a:prstGeom prst="rect">
            <a:avLst/>
          </a:prstGeom>
        </p:spPr>
      </p:pic>
    </p:spTree>
    <p:extLst>
      <p:ext uri="{BB962C8B-B14F-4D97-AF65-F5344CB8AC3E}">
        <p14:creationId xmlns:p14="http://schemas.microsoft.com/office/powerpoint/2010/main" val="415601999"/>
      </p:ext>
    </p:extLst>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标题 232449"/>
          <p:cNvSpPr>
            <a:spLocks noGrp="1"/>
          </p:cNvSpPr>
          <p:nvPr>
            <p:ph type="title"/>
          </p:nvPr>
        </p:nvSpPr>
        <p:spPr>
          <a:xfrm>
            <a:off x="250825" y="214630"/>
            <a:ext cx="8693150" cy="1141095"/>
          </a:xfrm>
        </p:spPr>
        <p:txBody>
          <a:bodyPr lIns="92075" tIns="46038" rIns="92075" bIns="46038" anchor="b"/>
          <a:lstStyle/>
          <a:p>
            <a:r>
              <a:rPr lang="en-US" altLang="zh-CN" dirty="0"/>
              <a:t>Information Entropy</a:t>
            </a:r>
            <a:endParaRPr lang="zh-CN" altLang="en-US" dirty="0"/>
          </a:p>
        </p:txBody>
      </p:sp>
      <p:sp>
        <p:nvSpPr>
          <p:cNvPr id="232452" name="文本占位符 232451"/>
          <p:cNvSpPr>
            <a:spLocks noGrp="1"/>
          </p:cNvSpPr>
          <p:nvPr>
            <p:ph type="body" idx="1"/>
          </p:nvPr>
        </p:nvSpPr>
        <p:spPr>
          <a:xfrm>
            <a:off x="146050" y="1447800"/>
            <a:ext cx="8693150" cy="4114800"/>
          </a:xfrm>
        </p:spPr>
        <p:txBody>
          <a:bodyPr vert="horz" wrap="square" lIns="92075" tIns="46038" rIns="92075" bIns="46038" anchor="t"/>
          <a:lstStyle/>
          <a:p>
            <a:pPr algn="just">
              <a:buNone/>
            </a:pPr>
            <a:r>
              <a:rPr lang="zh-CN" altLang="en-US" sz="2800" dirty="0">
                <a:latin typeface="宋体" panose="02010600030101010101" pitchFamily="2" charset="-122"/>
              </a:rPr>
              <a:t>      </a:t>
            </a:r>
            <a:r>
              <a:rPr lang="zh-CN" altLang="en-US" sz="2400" dirty="0">
                <a:latin typeface="宋体" panose="02010600030101010101" pitchFamily="2" charset="-122"/>
              </a:rPr>
              <a:t>信息论中，熵是接受的每条消息中包含的信息的平均值，又被称为</a:t>
            </a:r>
            <a:r>
              <a:rPr lang="zh-CN" altLang="en-US" sz="2400" b="1" dirty="0">
                <a:latin typeface="宋体" panose="02010600030101010101" pitchFamily="2" charset="-122"/>
              </a:rPr>
              <a:t>信息熵</a:t>
            </a:r>
            <a:r>
              <a:rPr lang="zh-CN" altLang="en-US" sz="2400" dirty="0">
                <a:latin typeface="宋体" panose="02010600030101010101" pitchFamily="2" charset="-122"/>
              </a:rPr>
              <a:t>、</a:t>
            </a:r>
            <a:r>
              <a:rPr lang="zh-CN" altLang="en-US" sz="2400" b="1" dirty="0">
                <a:latin typeface="宋体" panose="02010600030101010101" pitchFamily="2" charset="-122"/>
              </a:rPr>
              <a:t>信源熵</a:t>
            </a:r>
            <a:r>
              <a:rPr lang="zh-CN" altLang="en-US" sz="2400" dirty="0">
                <a:latin typeface="宋体" panose="02010600030101010101" pitchFamily="2" charset="-122"/>
              </a:rPr>
              <a:t>、</a:t>
            </a:r>
            <a:r>
              <a:rPr lang="zh-CN" altLang="en-US" sz="2400" b="1" dirty="0">
                <a:latin typeface="宋体" panose="02010600030101010101" pitchFamily="2" charset="-122"/>
              </a:rPr>
              <a:t>平均自信息量</a:t>
            </a:r>
            <a:r>
              <a:rPr lang="zh-CN" altLang="en-US" sz="2400" dirty="0">
                <a:latin typeface="宋体" panose="02010600030101010101" pitchFamily="2" charset="-122"/>
              </a:rPr>
              <a:t>。可以被理解为不确定性的度量，熵越大，信源的分布越随机。</a:t>
            </a:r>
            <a:endParaRPr lang="en-US" altLang="zh-CN" sz="2400" dirty="0">
              <a:latin typeface="宋体" panose="02010600030101010101" pitchFamily="2" charset="-122"/>
            </a:endParaRPr>
          </a:p>
          <a:p>
            <a:pPr algn="just">
              <a:buNone/>
            </a:pPr>
            <a:r>
              <a:rPr lang="en-US" altLang="zh-CN" sz="2800" dirty="0"/>
              <a:t>           </a:t>
            </a:r>
            <a:r>
              <a:rPr lang="zh-CN" altLang="zh-CN" sz="2400" dirty="0"/>
              <a:t>如何</a:t>
            </a:r>
            <a:r>
              <a:rPr lang="zh-CN" altLang="en-US" sz="2400" dirty="0"/>
              <a:t>用数学符号</a:t>
            </a:r>
            <a:r>
              <a:rPr lang="zh-CN" altLang="zh-CN" sz="2400" dirty="0"/>
              <a:t>衡量不确定事物的发生？</a:t>
            </a:r>
          </a:p>
          <a:p>
            <a:pPr algn="just">
              <a:buNone/>
            </a:pPr>
            <a:endParaRPr lang="zh-CN" altLang="en-US" sz="2800" dirty="0">
              <a:solidFill>
                <a:schemeClr val="tx2"/>
              </a:solidFill>
              <a:latin typeface="宋体" panose="02010600030101010101" pitchFamily="2" charset="-122"/>
            </a:endParaRPr>
          </a:p>
        </p:txBody>
      </p:sp>
      <p:sp>
        <p:nvSpPr>
          <p:cNvPr id="2" name="矩形 1">
            <a:extLst>
              <a:ext uri="{FF2B5EF4-FFF2-40B4-BE49-F238E27FC236}">
                <a16:creationId xmlns:a16="http://schemas.microsoft.com/office/drawing/2014/main" id="{398A96F8-9D94-4B76-B59F-30907ACF46FC}"/>
              </a:ext>
            </a:extLst>
          </p:cNvPr>
          <p:cNvSpPr/>
          <p:nvPr/>
        </p:nvSpPr>
        <p:spPr>
          <a:xfrm>
            <a:off x="539552" y="3406348"/>
            <a:ext cx="8299648" cy="923330"/>
          </a:xfrm>
          <a:prstGeom prst="rect">
            <a:avLst/>
          </a:prstGeom>
        </p:spPr>
        <p:txBody>
          <a:bodyPr wrap="square">
            <a:spAutoFit/>
          </a:bodyPr>
          <a:lstStyle/>
          <a:p>
            <a:r>
              <a:rPr lang="en-US" altLang="zh-CN" kern="0" dirty="0">
                <a:solidFill>
                  <a:srgbClr val="212121"/>
                </a:solidFill>
                <a:ea typeface="微软雅黑" panose="020B0503020204020204" pitchFamily="34" charset="-122"/>
                <a:cs typeface="宋体" panose="02010600030101010101" pitchFamily="2" charset="-122"/>
              </a:rPr>
              <a:t>        </a:t>
            </a:r>
            <a:r>
              <a:rPr lang="zh-CN" altLang="zh-CN" kern="0" dirty="0">
                <a:solidFill>
                  <a:srgbClr val="212121"/>
                </a:solidFill>
                <a:ea typeface="微软雅黑" panose="020B0503020204020204" pitchFamily="34" charset="-122"/>
                <a:cs typeface="宋体" panose="02010600030101010101" pitchFamily="2" charset="-122"/>
              </a:rPr>
              <a:t>比如天气情况，假设可能有【阴、晴、雨、雪】四种情况，使用概率符号表示</a:t>
            </a:r>
            <a:r>
              <a:rPr lang="en-US" altLang="zh-CN" b="1" kern="0" dirty="0">
                <a:solidFill>
                  <a:srgbClr val="212121"/>
                </a:solidFill>
                <a:ea typeface="微软雅黑" panose="020B0503020204020204" pitchFamily="34" charset="-122"/>
                <a:cs typeface="宋体" panose="02010600030101010101" pitchFamily="2" charset="-122"/>
              </a:rPr>
              <a:t>P</a:t>
            </a:r>
            <a:r>
              <a:rPr lang="en-US" altLang="zh-CN" kern="0" dirty="0">
                <a:solidFill>
                  <a:srgbClr val="212121"/>
                </a:solidFill>
                <a:ea typeface="微软雅黑" panose="020B0503020204020204" pitchFamily="34" charset="-122"/>
                <a:cs typeface="宋体" panose="02010600030101010101" pitchFamily="2" charset="-122"/>
              </a:rPr>
              <a:t>=[p</a:t>
            </a:r>
            <a:r>
              <a:rPr lang="en-US" altLang="zh-CN" kern="0" baseline="-25000" dirty="0">
                <a:solidFill>
                  <a:srgbClr val="212121"/>
                </a:solidFill>
                <a:ea typeface="微软雅黑" panose="020B0503020204020204" pitchFamily="34" charset="-122"/>
                <a:cs typeface="宋体" panose="02010600030101010101" pitchFamily="2" charset="-122"/>
              </a:rPr>
              <a:t>1</a:t>
            </a:r>
            <a:r>
              <a:rPr lang="en-US" altLang="zh-CN" kern="0" dirty="0">
                <a:solidFill>
                  <a:srgbClr val="212121"/>
                </a:solidFill>
                <a:ea typeface="微软雅黑" panose="020B0503020204020204" pitchFamily="34" charset="-122"/>
                <a:cs typeface="宋体" panose="02010600030101010101" pitchFamily="2" charset="-122"/>
              </a:rPr>
              <a:t>, p</a:t>
            </a:r>
            <a:r>
              <a:rPr lang="en-US" altLang="zh-CN" kern="0" baseline="-25000" dirty="0">
                <a:solidFill>
                  <a:srgbClr val="212121"/>
                </a:solidFill>
                <a:ea typeface="微软雅黑" panose="020B0503020204020204" pitchFamily="34" charset="-122"/>
                <a:cs typeface="宋体" panose="02010600030101010101" pitchFamily="2" charset="-122"/>
              </a:rPr>
              <a:t>2</a:t>
            </a:r>
            <a:r>
              <a:rPr lang="en-US" altLang="zh-CN" kern="0" dirty="0">
                <a:solidFill>
                  <a:srgbClr val="212121"/>
                </a:solidFill>
                <a:ea typeface="微软雅黑" panose="020B0503020204020204" pitchFamily="34" charset="-122"/>
                <a:cs typeface="宋体" panose="02010600030101010101" pitchFamily="2" charset="-122"/>
              </a:rPr>
              <a:t>, p</a:t>
            </a:r>
            <a:r>
              <a:rPr lang="en-US" altLang="zh-CN" kern="0" baseline="-25000" dirty="0">
                <a:solidFill>
                  <a:srgbClr val="212121"/>
                </a:solidFill>
                <a:ea typeface="微软雅黑" panose="020B0503020204020204" pitchFamily="34" charset="-122"/>
                <a:cs typeface="宋体" panose="02010600030101010101" pitchFamily="2" charset="-122"/>
              </a:rPr>
              <a:t>3</a:t>
            </a:r>
            <a:r>
              <a:rPr lang="en-US" altLang="zh-CN" kern="0" dirty="0">
                <a:solidFill>
                  <a:srgbClr val="212121"/>
                </a:solidFill>
                <a:ea typeface="微软雅黑" panose="020B0503020204020204" pitchFamily="34" charset="-122"/>
                <a:cs typeface="宋体" panose="02010600030101010101" pitchFamily="2" charset="-122"/>
              </a:rPr>
              <a:t>, p</a:t>
            </a:r>
            <a:r>
              <a:rPr lang="en-US" altLang="zh-CN" kern="0" baseline="-25000" dirty="0">
                <a:solidFill>
                  <a:srgbClr val="212121"/>
                </a:solidFill>
                <a:ea typeface="微软雅黑" panose="020B0503020204020204" pitchFamily="34" charset="-122"/>
                <a:cs typeface="宋体" panose="02010600030101010101" pitchFamily="2" charset="-122"/>
              </a:rPr>
              <a:t>4</a:t>
            </a:r>
            <a:r>
              <a:rPr lang="en-US" altLang="zh-CN" kern="0" dirty="0">
                <a:solidFill>
                  <a:srgbClr val="212121"/>
                </a:solidFill>
                <a:ea typeface="微软雅黑" panose="020B0503020204020204" pitchFamily="34" charset="-122"/>
                <a:cs typeface="宋体" panose="02010600030101010101" pitchFamily="2" charset="-122"/>
              </a:rPr>
              <a:t>]</a:t>
            </a:r>
            <a:r>
              <a:rPr lang="zh-CN" altLang="zh-CN" kern="0" dirty="0">
                <a:solidFill>
                  <a:srgbClr val="212121"/>
                </a:solidFill>
                <a:ea typeface="微软雅黑" panose="020B0503020204020204" pitchFamily="34" charset="-122"/>
                <a:cs typeface="宋体" panose="02010600030101010101" pitchFamily="2" charset="-122"/>
              </a:rPr>
              <a:t>，接下来自然而然的思考：那么，什么</a:t>
            </a:r>
            <a:r>
              <a:rPr lang="zh-CN" altLang="zh-CN" b="1" kern="0" dirty="0">
                <a:solidFill>
                  <a:srgbClr val="111F1B"/>
                </a:solidFill>
                <a:ea typeface="微软雅黑" panose="020B0503020204020204" pitchFamily="34" charset="-122"/>
                <a:cs typeface="宋体" panose="02010600030101010101" pitchFamily="2" charset="-122"/>
              </a:rPr>
              <a:t>条件</a:t>
            </a:r>
            <a:r>
              <a:rPr lang="zh-CN" altLang="zh-CN" kern="0" dirty="0">
                <a:solidFill>
                  <a:srgbClr val="212121"/>
                </a:solidFill>
                <a:ea typeface="微软雅黑" panose="020B0503020204020204" pitchFamily="34" charset="-122"/>
                <a:cs typeface="宋体" panose="02010600030101010101" pitchFamily="2" charset="-122"/>
              </a:rPr>
              <a:t>（情况）会影响这些值呢？</a:t>
            </a:r>
            <a:endParaRPr lang="zh-CN" altLang="en-US" dirty="0"/>
          </a:p>
        </p:txBody>
      </p:sp>
      <p:sp>
        <p:nvSpPr>
          <p:cNvPr id="3" name="矩形 2">
            <a:extLst>
              <a:ext uri="{FF2B5EF4-FFF2-40B4-BE49-F238E27FC236}">
                <a16:creationId xmlns:a16="http://schemas.microsoft.com/office/drawing/2014/main" id="{787014DF-FE2A-459C-8ADC-A4460F78F73C}"/>
              </a:ext>
            </a:extLst>
          </p:cNvPr>
          <p:cNvSpPr/>
          <p:nvPr/>
        </p:nvSpPr>
        <p:spPr>
          <a:xfrm>
            <a:off x="1143090" y="4398015"/>
            <a:ext cx="4608512" cy="823302"/>
          </a:xfrm>
          <a:prstGeom prst="rect">
            <a:avLst/>
          </a:prstGeom>
        </p:spPr>
        <p:txBody>
          <a:bodyPr wrap="square">
            <a:spAutoFit/>
          </a:bodyPr>
          <a:lstStyle/>
          <a:p>
            <a:pPr marL="342900" lvl="0" indent="-342900">
              <a:lnSpc>
                <a:spcPts val="1920"/>
              </a:lnSpc>
              <a:spcAft>
                <a:spcPts val="0"/>
              </a:spcAft>
              <a:buSzPts val="1000"/>
              <a:buFont typeface="Symbol" panose="05050102010706020507" pitchFamily="18" charset="2"/>
              <a:buChar char=""/>
              <a:tabLst>
                <a:tab pos="457200" algn="l"/>
              </a:tabLst>
            </a:pPr>
            <a:r>
              <a:rPr lang="zh-CN" altLang="zh-CN" kern="0" dirty="0">
                <a:solidFill>
                  <a:srgbClr val="3E3E3E"/>
                </a:solidFill>
                <a:latin typeface="等线" panose="02010600030101010101" pitchFamily="2" charset="-122"/>
                <a:ea typeface="微软雅黑" panose="020B0503020204020204" pitchFamily="34" charset="-122"/>
                <a:cs typeface="宋体" panose="02010600030101010101" pitchFamily="2" charset="-122"/>
              </a:rPr>
              <a:t>今天是晴天，所以明天可能也是晴天</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nSpc>
                <a:spcPts val="1920"/>
              </a:lnSpc>
              <a:spcAft>
                <a:spcPts val="0"/>
              </a:spcAft>
              <a:buSzPts val="1000"/>
              <a:buFont typeface="Symbol" panose="05050102010706020507" pitchFamily="18" charset="2"/>
              <a:buChar char=""/>
              <a:tabLst>
                <a:tab pos="457200" algn="l"/>
              </a:tabLst>
            </a:pPr>
            <a:r>
              <a:rPr lang="zh-CN" altLang="zh-CN" kern="0" dirty="0">
                <a:solidFill>
                  <a:srgbClr val="3E3E3E"/>
                </a:solidFill>
                <a:latin typeface="等线" panose="02010600030101010101" pitchFamily="2" charset="-122"/>
                <a:ea typeface="微软雅黑" panose="020B0503020204020204" pitchFamily="34" charset="-122"/>
                <a:cs typeface="宋体" panose="02010600030101010101" pitchFamily="2" charset="-122"/>
              </a:rPr>
              <a:t>天气预报说明天下雨</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nSpc>
                <a:spcPts val="1920"/>
              </a:lnSpc>
              <a:spcAft>
                <a:spcPts val="0"/>
              </a:spcAft>
              <a:buSzPts val="1000"/>
              <a:buFont typeface="Symbol" panose="05050102010706020507" pitchFamily="18" charset="2"/>
              <a:buChar char=""/>
              <a:tabLst>
                <a:tab pos="457200" algn="l"/>
              </a:tabLst>
            </a:pPr>
            <a:r>
              <a:rPr lang="en-US" altLang="zh-CN" kern="0" dirty="0">
                <a:solidFill>
                  <a:srgbClr val="3E3E3E"/>
                </a:solidFill>
                <a:latin typeface="微软雅黑" panose="020B0503020204020204" pitchFamily="34" charset="-122"/>
                <a:ea typeface="等线" panose="02010600030101010101" pitchFamily="2" charset="-122"/>
                <a:cs typeface="宋体" panose="02010600030101010101" pitchFamily="2" charset="-122"/>
              </a:rPr>
              <a:t>9</a:t>
            </a:r>
            <a:r>
              <a:rPr lang="zh-CN" altLang="zh-CN" kern="0" dirty="0">
                <a:solidFill>
                  <a:srgbClr val="3E3E3E"/>
                </a:solidFill>
                <a:latin typeface="等线" panose="02010600030101010101" pitchFamily="2" charset="-122"/>
                <a:ea typeface="微软雅黑" panose="020B0503020204020204" pitchFamily="34" charset="-122"/>
                <a:cs typeface="宋体" panose="02010600030101010101" pitchFamily="2" charset="-122"/>
              </a:rPr>
              <a:t>月</a:t>
            </a:r>
            <a:r>
              <a:rPr lang="en-US" altLang="zh-CN" kern="0" dirty="0">
                <a:solidFill>
                  <a:srgbClr val="3E3E3E"/>
                </a:solidFill>
                <a:latin typeface="等线" panose="02010600030101010101" pitchFamily="2" charset="-122"/>
                <a:ea typeface="微软雅黑" panose="020B0503020204020204" pitchFamily="34" charset="-122"/>
                <a:cs typeface="宋体" panose="02010600030101010101" pitchFamily="2" charset="-122"/>
              </a:rPr>
              <a:t>12</a:t>
            </a:r>
            <a:r>
              <a:rPr lang="zh-CN" altLang="zh-CN" kern="0" dirty="0">
                <a:solidFill>
                  <a:srgbClr val="3E3E3E"/>
                </a:solidFill>
                <a:latin typeface="等线" panose="02010600030101010101" pitchFamily="2" charset="-122"/>
                <a:ea typeface="微软雅黑" panose="020B0503020204020204" pitchFamily="34" charset="-122"/>
                <a:cs typeface="宋体" panose="02010600030101010101" pitchFamily="2" charset="-122"/>
              </a:rPr>
              <a:t>日苹果公司举行发布会</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矩形: 圆角 3">
            <a:extLst>
              <a:ext uri="{FF2B5EF4-FFF2-40B4-BE49-F238E27FC236}">
                <a16:creationId xmlns:a16="http://schemas.microsoft.com/office/drawing/2014/main" id="{5CEE6D56-F9AE-4302-9034-C9379EAB6EF2}"/>
              </a:ext>
            </a:extLst>
          </p:cNvPr>
          <p:cNvSpPr/>
          <p:nvPr/>
        </p:nvSpPr>
        <p:spPr>
          <a:xfrm>
            <a:off x="3311004" y="5289654"/>
            <a:ext cx="5796136" cy="11913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b="1" dirty="0">
                <a:solidFill>
                  <a:srgbClr val="0070C0"/>
                </a:solidFill>
              </a:rPr>
              <a:t>第二条的信息量更大，因为它可以使得不确定事件发生在</a:t>
            </a:r>
            <a:r>
              <a:rPr lang="en-US" altLang="zh-CN" b="1" dirty="0">
                <a:solidFill>
                  <a:srgbClr val="0070C0"/>
                </a:solidFill>
              </a:rPr>
              <a:t>p</a:t>
            </a:r>
            <a:r>
              <a:rPr lang="en-US" altLang="zh-CN" b="1" baseline="-25000" dirty="0">
                <a:solidFill>
                  <a:srgbClr val="0070C0"/>
                </a:solidFill>
              </a:rPr>
              <a:t>3</a:t>
            </a:r>
            <a:r>
              <a:rPr lang="zh-CN" altLang="zh-CN" b="1" dirty="0">
                <a:solidFill>
                  <a:srgbClr val="0070C0"/>
                </a:solidFill>
              </a:rPr>
              <a:t>的概率更大。类似的，第三条对判断毫无帮助，信息量为</a:t>
            </a:r>
            <a:r>
              <a:rPr lang="en-US" altLang="zh-CN" b="1" dirty="0">
                <a:solidFill>
                  <a:srgbClr val="0070C0"/>
                </a:solidFill>
              </a:rPr>
              <a:t>0</a:t>
            </a:r>
            <a:endParaRPr lang="zh-CN" altLang="en-US" b="1" dirty="0">
              <a:solidFill>
                <a:srgbClr val="0070C0"/>
              </a:solidFill>
            </a:endParaRPr>
          </a:p>
        </p:txBody>
      </p:sp>
    </p:spTree>
    <p:extLst>
      <p:ext uri="{BB962C8B-B14F-4D97-AF65-F5344CB8AC3E}">
        <p14:creationId xmlns:p14="http://schemas.microsoft.com/office/powerpoint/2010/main" val="224457349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2452">
                                            <p:txEl>
                                              <p:pRg st="1" end="1"/>
                                            </p:txEl>
                                          </p:spTgt>
                                        </p:tgtEl>
                                        <p:attrNameLst>
                                          <p:attrName>style.visibility</p:attrName>
                                        </p:attrNameLst>
                                      </p:cBhvr>
                                      <p:to>
                                        <p:strVal val="visible"/>
                                      </p:to>
                                    </p:set>
                                    <p:anim calcmode="lin" valueType="num">
                                      <p:cBhvr additive="base">
                                        <p:cTn id="7" dur="500" fill="hold"/>
                                        <p:tgtEl>
                                          <p:spTgt spid="23245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245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1000" fill="hold"/>
                                        <p:tgtEl>
                                          <p:spTgt spid="4"/>
                                        </p:tgtEl>
                                        <p:attrNameLst>
                                          <p:attrName>ppt_w</p:attrName>
                                        </p:attrNameLst>
                                      </p:cBhvr>
                                      <p:tavLst>
                                        <p:tav tm="0">
                                          <p:val>
                                            <p:strVal val="#ppt_w*0.70"/>
                                          </p:val>
                                        </p:tav>
                                        <p:tav tm="100000">
                                          <p:val>
                                            <p:strVal val="#ppt_w"/>
                                          </p:val>
                                        </p:tav>
                                      </p:tavLst>
                                    </p:anim>
                                    <p:anim calcmode="lin" valueType="num">
                                      <p:cBhvr>
                                        <p:cTn id="26" dur="1000" fill="hold"/>
                                        <p:tgtEl>
                                          <p:spTgt spid="4"/>
                                        </p:tgtEl>
                                        <p:attrNameLst>
                                          <p:attrName>ppt_h</p:attrName>
                                        </p:attrNameLst>
                                      </p:cBhvr>
                                      <p:tavLst>
                                        <p:tav tm="0">
                                          <p:val>
                                            <p:strVal val="#ppt_h"/>
                                          </p:val>
                                        </p:tav>
                                        <p:tav tm="100000">
                                          <p:val>
                                            <p:strVal val="#ppt_h"/>
                                          </p:val>
                                        </p:tav>
                                      </p:tavLst>
                                    </p:anim>
                                    <p:animEffect transition="in" filter="fade">
                                      <p:cBhvr>
                                        <p:cTn id="2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标题 232449"/>
          <p:cNvSpPr>
            <a:spLocks noGrp="1"/>
          </p:cNvSpPr>
          <p:nvPr>
            <p:ph type="title"/>
          </p:nvPr>
        </p:nvSpPr>
        <p:spPr>
          <a:xfrm>
            <a:off x="250825" y="214630"/>
            <a:ext cx="8693150" cy="1141095"/>
          </a:xfrm>
        </p:spPr>
        <p:txBody>
          <a:bodyPr lIns="92075" tIns="46038" rIns="92075" bIns="46038" anchor="b"/>
          <a:lstStyle/>
          <a:p>
            <a:r>
              <a:rPr lang="en-US" altLang="zh-CN" dirty="0"/>
              <a:t>Information Entropy</a:t>
            </a:r>
            <a:endParaRPr lang="zh-CN" altLang="en-US" dirty="0"/>
          </a:p>
        </p:txBody>
      </p:sp>
      <p:sp>
        <p:nvSpPr>
          <p:cNvPr id="232452" name="文本占位符 232451"/>
          <p:cNvSpPr>
            <a:spLocks noGrp="1"/>
          </p:cNvSpPr>
          <p:nvPr>
            <p:ph type="body" idx="1"/>
          </p:nvPr>
        </p:nvSpPr>
        <p:spPr>
          <a:xfrm>
            <a:off x="381000" y="1447800"/>
            <a:ext cx="8458200" cy="4114800"/>
          </a:xfrm>
        </p:spPr>
        <p:txBody>
          <a:bodyPr vert="horz" wrap="square" lIns="92075" tIns="46038" rIns="92075" bIns="46038" anchor="t"/>
          <a:lstStyle/>
          <a:p>
            <a:r>
              <a:rPr lang="zh-CN" altLang="en-US" sz="2400" dirty="0"/>
              <a:t>考虑到信息冗余，信息量存储下来究竟需要多大空间？</a:t>
            </a:r>
            <a:endParaRPr lang="zh-CN" altLang="zh-CN" sz="2400" dirty="0"/>
          </a:p>
        </p:txBody>
      </p:sp>
      <p:sp>
        <p:nvSpPr>
          <p:cNvPr id="2" name="矩形 1">
            <a:extLst>
              <a:ext uri="{FF2B5EF4-FFF2-40B4-BE49-F238E27FC236}">
                <a16:creationId xmlns:a16="http://schemas.microsoft.com/office/drawing/2014/main" id="{FB6F9225-91AE-4538-8E22-18620A446B39}"/>
              </a:ext>
            </a:extLst>
          </p:cNvPr>
          <p:cNvSpPr/>
          <p:nvPr/>
        </p:nvSpPr>
        <p:spPr>
          <a:xfrm>
            <a:off x="381000" y="2380621"/>
            <a:ext cx="7632848" cy="1015663"/>
          </a:xfrm>
          <a:prstGeom prst="rect">
            <a:avLst/>
          </a:prstGeom>
        </p:spPr>
        <p:txBody>
          <a:bodyPr wrap="square">
            <a:spAutoFit/>
          </a:bodyPr>
          <a:lstStyle/>
          <a:p>
            <a:pPr>
              <a:spcAft>
                <a:spcPts val="0"/>
              </a:spcAft>
            </a:pPr>
            <a:r>
              <a:rPr lang="zh-CN" altLang="en-US" kern="0" dirty="0">
                <a:solidFill>
                  <a:srgbClr val="212121"/>
                </a:solidFill>
                <a:latin typeface="等线" panose="02010600030101010101" pitchFamily="2" charset="-122"/>
                <a:ea typeface="微软雅黑" panose="020B0503020204020204" pitchFamily="34" charset="-122"/>
                <a:cs typeface="宋体" panose="02010600030101010101" pitchFamily="2" charset="-122"/>
              </a:rPr>
              <a:t>仍然由</a:t>
            </a:r>
            <a:r>
              <a:rPr lang="en-US" altLang="zh-CN" b="1" kern="0" dirty="0">
                <a:solidFill>
                  <a:srgbClr val="212121"/>
                </a:solidFill>
                <a:latin typeface="等线" panose="02010600030101010101" pitchFamily="2" charset="-122"/>
                <a:ea typeface="微软雅黑" panose="020B0503020204020204" pitchFamily="34" charset="-122"/>
                <a:cs typeface="宋体" panose="02010600030101010101" pitchFamily="2" charset="-122"/>
              </a:rPr>
              <a:t>P</a:t>
            </a:r>
            <a:r>
              <a:rPr lang="en-US" altLang="zh-CN" kern="0" dirty="0">
                <a:solidFill>
                  <a:srgbClr val="212121"/>
                </a:solidFill>
                <a:latin typeface="等线" panose="02010600030101010101" pitchFamily="2" charset="-122"/>
                <a:ea typeface="微软雅黑" panose="020B0503020204020204" pitchFamily="34" charset="-122"/>
                <a:cs typeface="宋体" panose="02010600030101010101" pitchFamily="2" charset="-122"/>
              </a:rPr>
              <a:t>=[p</a:t>
            </a:r>
            <a:r>
              <a:rPr lang="en-US" altLang="zh-CN" kern="0" baseline="-25000" dirty="0">
                <a:solidFill>
                  <a:srgbClr val="212121"/>
                </a:solidFill>
                <a:latin typeface="等线" panose="02010600030101010101" pitchFamily="2" charset="-122"/>
                <a:ea typeface="微软雅黑" panose="020B0503020204020204" pitchFamily="34" charset="-122"/>
                <a:cs typeface="宋体" panose="02010600030101010101" pitchFamily="2" charset="-122"/>
              </a:rPr>
              <a:t>1</a:t>
            </a:r>
            <a:r>
              <a:rPr lang="en-US" altLang="zh-CN" kern="0" dirty="0">
                <a:solidFill>
                  <a:srgbClr val="212121"/>
                </a:solidFill>
                <a:latin typeface="等线" panose="02010600030101010101" pitchFamily="2" charset="-122"/>
                <a:ea typeface="微软雅黑" panose="020B0503020204020204" pitchFamily="34" charset="-122"/>
                <a:cs typeface="宋体" panose="02010600030101010101" pitchFamily="2" charset="-122"/>
              </a:rPr>
              <a:t>, p</a:t>
            </a:r>
            <a:r>
              <a:rPr lang="en-US" altLang="zh-CN" kern="0" baseline="-25000" dirty="0">
                <a:solidFill>
                  <a:srgbClr val="212121"/>
                </a:solidFill>
                <a:latin typeface="等线" panose="02010600030101010101" pitchFamily="2" charset="-122"/>
                <a:ea typeface="微软雅黑" panose="020B0503020204020204" pitchFamily="34" charset="-122"/>
                <a:cs typeface="宋体" panose="02010600030101010101" pitchFamily="2" charset="-122"/>
              </a:rPr>
              <a:t>2</a:t>
            </a:r>
            <a:r>
              <a:rPr lang="en-US" altLang="zh-CN" kern="0" dirty="0">
                <a:solidFill>
                  <a:srgbClr val="212121"/>
                </a:solidFill>
                <a:latin typeface="等线" panose="02010600030101010101" pitchFamily="2" charset="-122"/>
                <a:ea typeface="微软雅黑" panose="020B0503020204020204" pitchFamily="34" charset="-122"/>
                <a:cs typeface="宋体" panose="02010600030101010101" pitchFamily="2" charset="-122"/>
              </a:rPr>
              <a:t>, p</a:t>
            </a:r>
            <a:r>
              <a:rPr lang="en-US" altLang="zh-CN" kern="0" baseline="-25000" dirty="0">
                <a:solidFill>
                  <a:srgbClr val="212121"/>
                </a:solidFill>
                <a:latin typeface="等线" panose="02010600030101010101" pitchFamily="2" charset="-122"/>
                <a:ea typeface="微软雅黑" panose="020B0503020204020204" pitchFamily="34" charset="-122"/>
                <a:cs typeface="宋体" panose="02010600030101010101" pitchFamily="2" charset="-122"/>
              </a:rPr>
              <a:t>3</a:t>
            </a:r>
            <a:r>
              <a:rPr lang="en-US" altLang="zh-CN" kern="0" dirty="0">
                <a:solidFill>
                  <a:srgbClr val="212121"/>
                </a:solidFill>
                <a:latin typeface="等线" panose="02010600030101010101" pitchFamily="2" charset="-122"/>
                <a:ea typeface="微软雅黑" panose="020B0503020204020204" pitchFamily="34" charset="-122"/>
                <a:cs typeface="宋体" panose="02010600030101010101" pitchFamily="2" charset="-122"/>
              </a:rPr>
              <a:t>, p</a:t>
            </a:r>
            <a:r>
              <a:rPr lang="en-US" altLang="zh-CN" kern="0" baseline="-25000" dirty="0">
                <a:solidFill>
                  <a:srgbClr val="212121"/>
                </a:solidFill>
                <a:latin typeface="等线" panose="02010600030101010101" pitchFamily="2" charset="-122"/>
                <a:ea typeface="微软雅黑" panose="020B0503020204020204" pitchFamily="34" charset="-122"/>
                <a:cs typeface="宋体" panose="02010600030101010101" pitchFamily="2" charset="-122"/>
              </a:rPr>
              <a:t>4</a:t>
            </a:r>
            <a:r>
              <a:rPr lang="en-US" altLang="zh-CN" kern="0" dirty="0">
                <a:solidFill>
                  <a:srgbClr val="212121"/>
                </a:solidFill>
                <a:latin typeface="等线" panose="02010600030101010101" pitchFamily="2" charset="-122"/>
                <a:ea typeface="微软雅黑" panose="020B0503020204020204" pitchFamily="34" charset="-122"/>
                <a:cs typeface="宋体" panose="02010600030101010101" pitchFamily="2" charset="-122"/>
              </a:rPr>
              <a:t>]</a:t>
            </a:r>
            <a:r>
              <a:rPr lang="zh-CN" altLang="zh-CN" kern="0" dirty="0">
                <a:solidFill>
                  <a:srgbClr val="212121"/>
                </a:solidFill>
                <a:latin typeface="等线" panose="02010600030101010101" pitchFamily="2" charset="-122"/>
                <a:ea typeface="微软雅黑" panose="020B0503020204020204" pitchFamily="34" charset="-122"/>
                <a:cs typeface="宋体" panose="02010600030101010101" pitchFamily="2" charset="-122"/>
              </a:rPr>
              <a:t>，来表示天气情况，那么用计算机来存储每天的天气，那该如何编码呢？</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r>
              <a:rPr lang="zh-CN" altLang="zh-CN" kern="0" dirty="0">
                <a:solidFill>
                  <a:srgbClr val="212121"/>
                </a:solidFill>
                <a:ea typeface="微软雅黑" panose="020B0503020204020204" pitchFamily="34" charset="-122"/>
                <a:cs typeface="宋体" panose="02010600030101010101" pitchFamily="2" charset="-122"/>
              </a:rPr>
              <a:t>常见的做法是，</a:t>
            </a:r>
            <a:r>
              <a:rPr lang="en-US" altLang="zh-CN" kern="0" dirty="0">
                <a:solidFill>
                  <a:srgbClr val="212121"/>
                </a:solidFill>
                <a:ea typeface="微软雅黑" panose="020B0503020204020204" pitchFamily="34" charset="-122"/>
                <a:cs typeface="宋体" panose="02010600030101010101" pitchFamily="2" charset="-122"/>
              </a:rPr>
              <a:t>4</a:t>
            </a:r>
            <a:r>
              <a:rPr lang="zh-CN" altLang="zh-CN" kern="0" dirty="0">
                <a:solidFill>
                  <a:srgbClr val="212121"/>
                </a:solidFill>
                <a:ea typeface="微软雅黑" panose="020B0503020204020204" pitchFamily="34" charset="-122"/>
                <a:cs typeface="宋体" panose="02010600030101010101" pitchFamily="2" charset="-122"/>
              </a:rPr>
              <a:t>个不同的信息，需要</a:t>
            </a:r>
            <a:r>
              <a:rPr lang="en-US" altLang="zh-CN" kern="0" dirty="0">
                <a:solidFill>
                  <a:srgbClr val="212121"/>
                </a:solidFill>
                <a:ea typeface="微软雅黑" panose="020B0503020204020204" pitchFamily="34" charset="-122"/>
                <a:cs typeface="宋体" panose="02010600030101010101" pitchFamily="2" charset="-122"/>
              </a:rPr>
              <a:t>2bit</a:t>
            </a:r>
            <a:r>
              <a:rPr lang="zh-CN" altLang="zh-CN" kern="0" dirty="0">
                <a:solidFill>
                  <a:srgbClr val="212121"/>
                </a:solidFill>
                <a:ea typeface="微软雅黑" panose="020B0503020204020204" pitchFamily="34" charset="-122"/>
                <a:cs typeface="宋体" panose="02010600030101010101" pitchFamily="2" charset="-122"/>
              </a:rPr>
              <a:t>就能</a:t>
            </a:r>
            <a:r>
              <a:rPr lang="zh-CN" altLang="en-US" kern="0" dirty="0">
                <a:solidFill>
                  <a:srgbClr val="212121"/>
                </a:solidFill>
                <a:ea typeface="微软雅黑" panose="020B0503020204020204" pitchFamily="34" charset="-122"/>
                <a:cs typeface="宋体" panose="02010600030101010101" pitchFamily="2" charset="-122"/>
              </a:rPr>
              <a:t>表示</a:t>
            </a:r>
            <a:r>
              <a:rPr lang="zh-CN" altLang="zh-CN" kern="0" dirty="0">
                <a:solidFill>
                  <a:srgbClr val="212121"/>
                </a:solidFill>
                <a:ea typeface="微软雅黑" panose="020B0503020204020204" pitchFamily="34" charset="-122"/>
                <a:cs typeface="宋体" panose="02010600030101010101" pitchFamily="2" charset="-122"/>
              </a:rPr>
              <a:t>，</a:t>
            </a:r>
            <a:r>
              <a:rPr lang="en-US" altLang="zh-CN" sz="2400" kern="0" dirty="0">
                <a:solidFill>
                  <a:srgbClr val="E03C8A"/>
                </a:solidFill>
                <a:latin typeface="宋体" panose="02010600030101010101" pitchFamily="2" charset="-122"/>
                <a:cs typeface="宋体" panose="02010600030101010101" pitchFamily="2" charset="-122"/>
              </a:rPr>
              <a:t>00</a:t>
            </a:r>
            <a:r>
              <a:rPr lang="en-US" altLang="zh-CN" sz="2400" kern="0" dirty="0">
                <a:solidFill>
                  <a:srgbClr val="212121"/>
                </a:solidFill>
                <a:latin typeface="微软雅黑" panose="020B0503020204020204" pitchFamily="34" charset="-122"/>
                <a:cs typeface="宋体" panose="02010600030101010101" pitchFamily="2" charset="-122"/>
              </a:rPr>
              <a:t> </a:t>
            </a:r>
            <a:r>
              <a:rPr lang="en-US" altLang="zh-CN" sz="2400" kern="0" dirty="0">
                <a:solidFill>
                  <a:srgbClr val="E03C8A"/>
                </a:solidFill>
                <a:latin typeface="宋体" panose="02010600030101010101" pitchFamily="2" charset="-122"/>
                <a:cs typeface="宋体" panose="02010600030101010101" pitchFamily="2" charset="-122"/>
              </a:rPr>
              <a:t>01</a:t>
            </a:r>
            <a:r>
              <a:rPr lang="en-US" altLang="zh-CN" sz="2400" kern="0" dirty="0">
                <a:solidFill>
                  <a:srgbClr val="212121"/>
                </a:solidFill>
                <a:latin typeface="微软雅黑" panose="020B0503020204020204" pitchFamily="34" charset="-122"/>
                <a:cs typeface="宋体" panose="02010600030101010101" pitchFamily="2" charset="-122"/>
              </a:rPr>
              <a:t> </a:t>
            </a:r>
            <a:r>
              <a:rPr lang="en-US" altLang="zh-CN" sz="2400" kern="0" dirty="0">
                <a:solidFill>
                  <a:srgbClr val="E03C8A"/>
                </a:solidFill>
                <a:latin typeface="宋体" panose="02010600030101010101" pitchFamily="2" charset="-122"/>
                <a:cs typeface="宋体" panose="02010600030101010101" pitchFamily="2" charset="-122"/>
              </a:rPr>
              <a:t>11</a:t>
            </a:r>
            <a:r>
              <a:rPr lang="en-US" altLang="zh-CN" sz="2400" kern="0" dirty="0">
                <a:solidFill>
                  <a:srgbClr val="212121"/>
                </a:solidFill>
                <a:latin typeface="微软雅黑" panose="020B0503020204020204" pitchFamily="34" charset="-122"/>
                <a:cs typeface="宋体" panose="02010600030101010101" pitchFamily="2" charset="-122"/>
              </a:rPr>
              <a:t> </a:t>
            </a:r>
            <a:r>
              <a:rPr lang="en-US" altLang="zh-CN" sz="2400" kern="0" dirty="0">
                <a:solidFill>
                  <a:srgbClr val="E03C8A"/>
                </a:solidFill>
                <a:latin typeface="宋体" panose="02010600030101010101" pitchFamily="2" charset="-122"/>
                <a:cs typeface="宋体" panose="02010600030101010101" pitchFamily="2" charset="-122"/>
              </a:rPr>
              <a:t>10</a:t>
            </a:r>
            <a:endParaRPr lang="zh-CN" altLang="en-US" sz="2400" dirty="0"/>
          </a:p>
        </p:txBody>
      </p:sp>
      <p:sp>
        <p:nvSpPr>
          <p:cNvPr id="3" name="矩形 2">
            <a:extLst>
              <a:ext uri="{FF2B5EF4-FFF2-40B4-BE49-F238E27FC236}">
                <a16:creationId xmlns:a16="http://schemas.microsoft.com/office/drawing/2014/main" id="{01048EC6-CD1B-46D8-942A-AFF6F5882826}"/>
              </a:ext>
            </a:extLst>
          </p:cNvPr>
          <p:cNvSpPr/>
          <p:nvPr/>
        </p:nvSpPr>
        <p:spPr>
          <a:xfrm>
            <a:off x="381000" y="3505200"/>
            <a:ext cx="7935416" cy="1015663"/>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更一般地，</a:t>
            </a:r>
            <a:r>
              <a:rPr lang="zh-CN" altLang="zh-CN" sz="2000" dirty="0">
                <a:latin typeface="微软雅黑" panose="020B0503020204020204" pitchFamily="34" charset="-122"/>
                <a:ea typeface="微软雅黑" panose="020B0503020204020204" pitchFamily="34" charset="-122"/>
              </a:rPr>
              <a:t>信息熵是信息量的期望（均值），它不是针对每条信息，而是针对整个不确定性结果集而言，信息熵越大，事件不确定性就越大</a:t>
            </a:r>
            <a:r>
              <a:rPr lang="zh-CN" altLang="en-US" sz="2000" dirty="0">
                <a:latin typeface="微软雅黑" panose="020B0503020204020204" pitchFamily="34" charset="-122"/>
                <a:ea typeface="微软雅黑" panose="020B0503020204020204" pitchFamily="34" charset="-122"/>
              </a:rPr>
              <a:t>，比如 一段时间内天气不确定性的描述</a:t>
            </a:r>
          </a:p>
        </p:txBody>
      </p:sp>
      <p:pic>
        <p:nvPicPr>
          <p:cNvPr id="4" name="图片 3">
            <a:extLst>
              <a:ext uri="{FF2B5EF4-FFF2-40B4-BE49-F238E27FC236}">
                <a16:creationId xmlns:a16="http://schemas.microsoft.com/office/drawing/2014/main" id="{292429D2-7CA5-4B8C-8B4F-5E171613335F}"/>
              </a:ext>
            </a:extLst>
          </p:cNvPr>
          <p:cNvPicPr>
            <a:picLocks noChangeAspect="1"/>
          </p:cNvPicPr>
          <p:nvPr/>
        </p:nvPicPr>
        <p:blipFill>
          <a:blip r:embed="rId3"/>
          <a:stretch>
            <a:fillRect/>
          </a:stretch>
        </p:blipFill>
        <p:spPr>
          <a:xfrm>
            <a:off x="971600" y="4517424"/>
            <a:ext cx="6211470" cy="1575872"/>
          </a:xfrm>
          <a:prstGeom prst="rect">
            <a:avLst/>
          </a:prstGeom>
        </p:spPr>
      </p:pic>
    </p:spTree>
    <p:extLst>
      <p:ext uri="{BB962C8B-B14F-4D97-AF65-F5344CB8AC3E}">
        <p14:creationId xmlns:p14="http://schemas.microsoft.com/office/powerpoint/2010/main" val="366520582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标题 232449"/>
          <p:cNvSpPr>
            <a:spLocks noGrp="1"/>
          </p:cNvSpPr>
          <p:nvPr>
            <p:ph type="title"/>
          </p:nvPr>
        </p:nvSpPr>
        <p:spPr>
          <a:xfrm>
            <a:off x="250825" y="214630"/>
            <a:ext cx="8693150" cy="1141095"/>
          </a:xfrm>
        </p:spPr>
        <p:txBody>
          <a:bodyPr lIns="92075" tIns="46038" rIns="92075" bIns="46038" anchor="b"/>
          <a:lstStyle/>
          <a:p>
            <a:r>
              <a:rPr lang="en-US" altLang="zh-CN" dirty="0"/>
              <a:t>Information Entropy</a:t>
            </a:r>
            <a:endParaRPr lang="zh-CN" altLang="en-US" dirty="0"/>
          </a:p>
        </p:txBody>
      </p:sp>
      <p:sp>
        <p:nvSpPr>
          <p:cNvPr id="232452" name="文本占位符 232451"/>
          <p:cNvSpPr>
            <a:spLocks noGrp="1"/>
          </p:cNvSpPr>
          <p:nvPr>
            <p:ph type="body" idx="1"/>
          </p:nvPr>
        </p:nvSpPr>
        <p:spPr>
          <a:xfrm>
            <a:off x="342900" y="4725144"/>
            <a:ext cx="8458200" cy="2088232"/>
          </a:xfrm>
        </p:spPr>
        <p:txBody>
          <a:bodyPr vert="horz" wrap="square" lIns="92075" tIns="46038" rIns="92075" bIns="46038" anchor="t"/>
          <a:lstStyle/>
          <a:p>
            <a:pPr marL="0" indent="0">
              <a:buNone/>
            </a:pPr>
            <a:r>
              <a:rPr lang="zh-CN" altLang="en-US" sz="2400" dirty="0"/>
              <a:t>在公式中消除 除法，除法变减法，取对数！</a:t>
            </a:r>
            <a:endParaRPr lang="en-US" altLang="zh-CN" sz="2400" dirty="0"/>
          </a:p>
          <a:p>
            <a:pPr marL="0" indent="0">
              <a:buNone/>
            </a:pPr>
            <a:r>
              <a:rPr lang="en-US" altLang="zh-CN" sz="2400" dirty="0"/>
              <a:t>(1)</a:t>
            </a:r>
            <a:r>
              <a:rPr lang="zh-CN" altLang="zh-CN" sz="2000" dirty="0"/>
              <a:t>对数操作可以让原本不符合正态分布的模型符合正态分布，比如随着模型自变量的增加，因变量的方差也增大的模型取对数后会更加稳定</a:t>
            </a:r>
            <a:r>
              <a:rPr lang="en-US" altLang="zh-CN" sz="2000" dirty="0"/>
              <a:t>;</a:t>
            </a:r>
          </a:p>
          <a:p>
            <a:pPr marL="0" indent="0">
              <a:buNone/>
            </a:pPr>
            <a:r>
              <a:rPr lang="en-US" altLang="zh-CN" sz="2000" dirty="0"/>
              <a:t>(2) </a:t>
            </a:r>
            <a:r>
              <a:rPr lang="en-US" altLang="zh-CN" dirty="0"/>
              <a:t>rescale</a:t>
            </a:r>
            <a:endParaRPr lang="zh-CN" altLang="zh-CN" sz="2000" dirty="0"/>
          </a:p>
        </p:txBody>
      </p:sp>
      <p:pic>
        <p:nvPicPr>
          <p:cNvPr id="2" name="图片 1">
            <a:extLst>
              <a:ext uri="{FF2B5EF4-FFF2-40B4-BE49-F238E27FC236}">
                <a16:creationId xmlns:a16="http://schemas.microsoft.com/office/drawing/2014/main" id="{72F548CD-20FB-4BA7-B76E-D1BDEDE5CBA5}"/>
              </a:ext>
            </a:extLst>
          </p:cNvPr>
          <p:cNvPicPr>
            <a:picLocks noChangeAspect="1"/>
          </p:cNvPicPr>
          <p:nvPr/>
        </p:nvPicPr>
        <p:blipFill>
          <a:blip r:embed="rId3"/>
          <a:stretch>
            <a:fillRect/>
          </a:stretch>
        </p:blipFill>
        <p:spPr>
          <a:xfrm>
            <a:off x="2195736" y="1524517"/>
            <a:ext cx="3906573" cy="1141095"/>
          </a:xfrm>
          <a:prstGeom prst="rect">
            <a:avLst/>
          </a:prstGeom>
        </p:spPr>
      </p:pic>
      <p:pic>
        <p:nvPicPr>
          <p:cNvPr id="3" name="图片 2">
            <a:extLst>
              <a:ext uri="{FF2B5EF4-FFF2-40B4-BE49-F238E27FC236}">
                <a16:creationId xmlns:a16="http://schemas.microsoft.com/office/drawing/2014/main" id="{CA7F547E-0482-4DB3-917E-32F9258E00EE}"/>
              </a:ext>
            </a:extLst>
          </p:cNvPr>
          <p:cNvPicPr>
            <a:picLocks noChangeAspect="1"/>
          </p:cNvPicPr>
          <p:nvPr/>
        </p:nvPicPr>
        <p:blipFill>
          <a:blip r:embed="rId4"/>
          <a:stretch>
            <a:fillRect/>
          </a:stretch>
        </p:blipFill>
        <p:spPr>
          <a:xfrm>
            <a:off x="3915657" y="3515766"/>
            <a:ext cx="466729" cy="933460"/>
          </a:xfrm>
          <a:prstGeom prst="rect">
            <a:avLst/>
          </a:prstGeom>
        </p:spPr>
      </p:pic>
      <p:sp>
        <p:nvSpPr>
          <p:cNvPr id="4" name="矩形 3">
            <a:extLst>
              <a:ext uri="{FF2B5EF4-FFF2-40B4-BE49-F238E27FC236}">
                <a16:creationId xmlns:a16="http://schemas.microsoft.com/office/drawing/2014/main" id="{58AE3758-0202-4284-AB74-F8C8443B82D5}"/>
              </a:ext>
            </a:extLst>
          </p:cNvPr>
          <p:cNvSpPr/>
          <p:nvPr/>
        </p:nvSpPr>
        <p:spPr>
          <a:xfrm>
            <a:off x="368302" y="2511238"/>
            <a:ext cx="8236146" cy="830997"/>
          </a:xfrm>
          <a:prstGeom prst="rect">
            <a:avLst/>
          </a:prstGeom>
        </p:spPr>
        <p:txBody>
          <a:bodyPr wrap="square">
            <a:spAutoFit/>
          </a:bodyPr>
          <a:lstStyle/>
          <a:p>
            <a:pPr lvl="0"/>
            <a:r>
              <a:rPr lang="zh-CN" altLang="en-US" sz="2400" dirty="0"/>
              <a:t>概率大的事件采用小的存储空间，也就是成反比，负相关，最简单的负相关就是取倒数</a:t>
            </a:r>
          </a:p>
        </p:txBody>
      </p:sp>
      <p:sp>
        <p:nvSpPr>
          <p:cNvPr id="5" name="对话气泡: 圆角矩形 4">
            <a:extLst>
              <a:ext uri="{FF2B5EF4-FFF2-40B4-BE49-F238E27FC236}">
                <a16:creationId xmlns:a16="http://schemas.microsoft.com/office/drawing/2014/main" id="{C3759B70-D560-4114-8E56-93CB671CD719}"/>
              </a:ext>
            </a:extLst>
          </p:cNvPr>
          <p:cNvSpPr/>
          <p:nvPr/>
        </p:nvSpPr>
        <p:spPr>
          <a:xfrm>
            <a:off x="6079307" y="1484639"/>
            <a:ext cx="2214108" cy="578907"/>
          </a:xfrm>
          <a:prstGeom prst="wedgeRoundRectCallout">
            <a:avLst>
              <a:gd name="adj1" fmla="val -60402"/>
              <a:gd name="adj2" fmla="val 441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70C0"/>
                </a:solidFill>
              </a:rPr>
              <a:t>Pi</a:t>
            </a:r>
            <a:r>
              <a:rPr lang="zh-CN" altLang="en-US" dirty="0">
                <a:solidFill>
                  <a:srgbClr val="0070C0"/>
                </a:solidFill>
              </a:rPr>
              <a:t>所需的存储空间</a:t>
            </a:r>
          </a:p>
        </p:txBody>
      </p:sp>
    </p:spTree>
    <p:extLst>
      <p:ext uri="{BB962C8B-B14F-4D97-AF65-F5344CB8AC3E}">
        <p14:creationId xmlns:p14="http://schemas.microsoft.com/office/powerpoint/2010/main" val="258925851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标题 232449"/>
          <p:cNvSpPr>
            <a:spLocks noGrp="1"/>
          </p:cNvSpPr>
          <p:nvPr>
            <p:ph type="title"/>
          </p:nvPr>
        </p:nvSpPr>
        <p:spPr>
          <a:xfrm>
            <a:off x="250825" y="214630"/>
            <a:ext cx="8693150" cy="1141095"/>
          </a:xfrm>
        </p:spPr>
        <p:txBody>
          <a:bodyPr lIns="92075" tIns="46038" rIns="92075" bIns="46038" anchor="b"/>
          <a:lstStyle/>
          <a:p>
            <a:r>
              <a:rPr lang="en-US" altLang="zh-CN" dirty="0"/>
              <a:t>Information Entropy</a:t>
            </a:r>
            <a:endParaRPr lang="zh-CN" altLang="en-US" dirty="0"/>
          </a:p>
        </p:txBody>
      </p:sp>
      <p:pic>
        <p:nvPicPr>
          <p:cNvPr id="2" name="图片 1">
            <a:extLst>
              <a:ext uri="{FF2B5EF4-FFF2-40B4-BE49-F238E27FC236}">
                <a16:creationId xmlns:a16="http://schemas.microsoft.com/office/drawing/2014/main" id="{72F548CD-20FB-4BA7-B76E-D1BDEDE5CBA5}"/>
              </a:ext>
            </a:extLst>
          </p:cNvPr>
          <p:cNvPicPr>
            <a:picLocks noChangeAspect="1"/>
          </p:cNvPicPr>
          <p:nvPr/>
        </p:nvPicPr>
        <p:blipFill>
          <a:blip r:embed="rId3"/>
          <a:stretch>
            <a:fillRect/>
          </a:stretch>
        </p:blipFill>
        <p:spPr>
          <a:xfrm>
            <a:off x="2195736" y="1524517"/>
            <a:ext cx="3906573" cy="1141095"/>
          </a:xfrm>
          <a:prstGeom prst="rect">
            <a:avLst/>
          </a:prstGeom>
        </p:spPr>
      </p:pic>
      <p:sp>
        <p:nvSpPr>
          <p:cNvPr id="4" name="矩形 3">
            <a:extLst>
              <a:ext uri="{FF2B5EF4-FFF2-40B4-BE49-F238E27FC236}">
                <a16:creationId xmlns:a16="http://schemas.microsoft.com/office/drawing/2014/main" id="{58AE3758-0202-4284-AB74-F8C8443B82D5}"/>
              </a:ext>
            </a:extLst>
          </p:cNvPr>
          <p:cNvSpPr/>
          <p:nvPr/>
        </p:nvSpPr>
        <p:spPr>
          <a:xfrm>
            <a:off x="368302" y="2511238"/>
            <a:ext cx="8236146" cy="461665"/>
          </a:xfrm>
          <a:prstGeom prst="rect">
            <a:avLst/>
          </a:prstGeom>
        </p:spPr>
        <p:txBody>
          <a:bodyPr wrap="square">
            <a:spAutoFit/>
          </a:bodyPr>
          <a:lstStyle/>
          <a:p>
            <a:pPr lvl="0"/>
            <a:r>
              <a:rPr lang="zh-CN" altLang="en-US" sz="2400" dirty="0"/>
              <a:t>变为</a:t>
            </a:r>
          </a:p>
        </p:txBody>
      </p:sp>
      <p:sp>
        <p:nvSpPr>
          <p:cNvPr id="8" name="矩形 7">
            <a:extLst>
              <a:ext uri="{FF2B5EF4-FFF2-40B4-BE49-F238E27FC236}">
                <a16:creationId xmlns:a16="http://schemas.microsoft.com/office/drawing/2014/main" id="{8AD90D24-9C2D-447E-AAC5-79B0A9E370CF}"/>
              </a:ext>
            </a:extLst>
          </p:cNvPr>
          <p:cNvSpPr/>
          <p:nvPr/>
        </p:nvSpPr>
        <p:spPr>
          <a:xfrm>
            <a:off x="948754" y="4501679"/>
            <a:ext cx="7151638" cy="646331"/>
          </a:xfrm>
          <a:prstGeom prst="rect">
            <a:avLst/>
          </a:prstGeom>
        </p:spPr>
        <p:txBody>
          <a:bodyPr wrap="square">
            <a:spAutoFit/>
          </a:bodyPr>
          <a:lstStyle/>
          <a:p>
            <a:r>
              <a:rPr lang="zh-CN" altLang="zh-CN" kern="0" dirty="0">
                <a:solidFill>
                  <a:srgbClr val="212121"/>
                </a:solidFill>
                <a:ea typeface="微软雅黑" panose="020B0503020204020204" pitchFamily="34" charset="-122"/>
                <a:cs typeface="宋体" panose="02010600030101010101" pitchFamily="2" charset="-122"/>
              </a:rPr>
              <a:t>根据</a:t>
            </a:r>
            <a:r>
              <a:rPr lang="zh-CN" altLang="zh-CN" b="1" kern="0" dirty="0">
                <a:solidFill>
                  <a:srgbClr val="111F1B"/>
                </a:solidFill>
                <a:ea typeface="微软雅黑" panose="020B0503020204020204" pitchFamily="34" charset="-122"/>
                <a:cs typeface="宋体" panose="02010600030101010101" pitchFamily="2" charset="-122"/>
              </a:rPr>
              <a:t>真实分布</a:t>
            </a:r>
            <a:r>
              <a:rPr lang="zh-CN" altLang="zh-CN" kern="0" dirty="0">
                <a:solidFill>
                  <a:srgbClr val="212121"/>
                </a:solidFill>
                <a:ea typeface="微软雅黑" panose="020B0503020204020204" pitchFamily="34" charset="-122"/>
                <a:cs typeface="宋体" panose="02010600030101010101" pitchFamily="2" charset="-122"/>
              </a:rPr>
              <a:t>，我们能够找到一个最优策略，以</a:t>
            </a:r>
            <a:r>
              <a:rPr lang="zh-CN" altLang="zh-CN" b="1" kern="0" dirty="0">
                <a:solidFill>
                  <a:srgbClr val="111F1B"/>
                </a:solidFill>
                <a:ea typeface="微软雅黑" panose="020B0503020204020204" pitchFamily="34" charset="-122"/>
                <a:cs typeface="宋体" panose="02010600030101010101" pitchFamily="2" charset="-122"/>
              </a:rPr>
              <a:t>最小的代价消除系统的不确定性（</a:t>
            </a:r>
            <a:r>
              <a:rPr lang="zh-CN" altLang="zh-CN" kern="0" dirty="0">
                <a:solidFill>
                  <a:srgbClr val="212121"/>
                </a:solidFill>
                <a:ea typeface="微软雅黑" panose="020B0503020204020204" pitchFamily="34" charset="-122"/>
                <a:cs typeface="宋体" panose="02010600030101010101" pitchFamily="2" charset="-122"/>
              </a:rPr>
              <a:t>比如编码），而</a:t>
            </a:r>
            <a:r>
              <a:rPr lang="zh-CN" altLang="zh-CN" b="1" kern="0" dirty="0">
                <a:solidFill>
                  <a:srgbClr val="111F1B"/>
                </a:solidFill>
                <a:ea typeface="微软雅黑" panose="020B0503020204020204" pitchFamily="34" charset="-122"/>
                <a:cs typeface="宋体" panose="02010600030101010101" pitchFamily="2" charset="-122"/>
              </a:rPr>
              <a:t>这个代价的大小就是信息熵。</a:t>
            </a:r>
            <a:endParaRPr lang="zh-CN" altLang="en-US" dirty="0"/>
          </a:p>
        </p:txBody>
      </p:sp>
      <p:pic>
        <p:nvPicPr>
          <p:cNvPr id="9" name="图片 8">
            <a:extLst>
              <a:ext uri="{FF2B5EF4-FFF2-40B4-BE49-F238E27FC236}">
                <a16:creationId xmlns:a16="http://schemas.microsoft.com/office/drawing/2014/main" id="{D1FFECEC-285D-4920-87DF-F97F8B49CC7E}"/>
              </a:ext>
            </a:extLst>
          </p:cNvPr>
          <p:cNvPicPr>
            <a:picLocks noChangeAspect="1"/>
          </p:cNvPicPr>
          <p:nvPr/>
        </p:nvPicPr>
        <p:blipFill>
          <a:blip r:embed="rId4"/>
          <a:stretch>
            <a:fillRect/>
          </a:stretch>
        </p:blipFill>
        <p:spPr>
          <a:xfrm>
            <a:off x="923169" y="3371144"/>
            <a:ext cx="7481833" cy="823244"/>
          </a:xfrm>
          <a:prstGeom prst="rect">
            <a:avLst/>
          </a:prstGeom>
        </p:spPr>
      </p:pic>
    </p:spTree>
    <p:extLst>
      <p:ext uri="{BB962C8B-B14F-4D97-AF65-F5344CB8AC3E}">
        <p14:creationId xmlns:p14="http://schemas.microsoft.com/office/powerpoint/2010/main" val="381079745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DEE7D2-5F15-4301-8827-701833BD5F50}"/>
              </a:ext>
            </a:extLst>
          </p:cNvPr>
          <p:cNvSpPr>
            <a:spLocks noGrp="1"/>
          </p:cNvSpPr>
          <p:nvPr>
            <p:ph type="title"/>
          </p:nvPr>
        </p:nvSpPr>
        <p:spPr/>
        <p:txBody>
          <a:bodyPr/>
          <a:lstStyle/>
          <a:p>
            <a:r>
              <a:rPr lang="en-US" altLang="zh-CN" dirty="0"/>
              <a:t>Information Entropy</a:t>
            </a:r>
            <a:endParaRPr lang="zh-CN" altLang="en-US" dirty="0"/>
          </a:p>
        </p:txBody>
      </p:sp>
      <p:sp>
        <p:nvSpPr>
          <p:cNvPr id="4" name="灯片编号占位符 3">
            <a:extLst>
              <a:ext uri="{FF2B5EF4-FFF2-40B4-BE49-F238E27FC236}">
                <a16:creationId xmlns:a16="http://schemas.microsoft.com/office/drawing/2014/main" id="{57C2A088-E15C-4F76-9118-2F0585DDBE49}"/>
              </a:ext>
            </a:extLst>
          </p:cNvPr>
          <p:cNvSpPr>
            <a:spLocks noGrp="1"/>
          </p:cNvSpPr>
          <p:nvPr>
            <p:ph type="sldNum" sz="quarter" idx="12"/>
          </p:nvPr>
        </p:nvSpPr>
        <p:spPr/>
        <p:txBody>
          <a:bodyPr/>
          <a:lstStyle/>
          <a:p>
            <a:pPr>
              <a:defRPr/>
            </a:pPr>
            <a:fld id="{4DA29BB0-9EE8-468E-BD41-280243634C63}" type="slidenum">
              <a:rPr lang="zh-CN" altLang="en-US" smtClean="0"/>
              <a:t>45</a:t>
            </a:fld>
            <a:endParaRPr lang="zh-CN" altLang="en-US"/>
          </a:p>
        </p:txBody>
      </p:sp>
      <p:pic>
        <p:nvPicPr>
          <p:cNvPr id="5" name="内容占位符 4" descr="C:\WINDOWS\Temp\WeChat Files\b6f450d9825db8aa6d753a9bda5fca51.jpg">
            <a:extLst>
              <a:ext uri="{FF2B5EF4-FFF2-40B4-BE49-F238E27FC236}">
                <a16:creationId xmlns:a16="http://schemas.microsoft.com/office/drawing/2014/main" id="{33D80245-2BED-4A99-BD19-FF5BF6574EDF}"/>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0825" y="1988840"/>
            <a:ext cx="8704263" cy="2609868"/>
          </a:xfrm>
          <a:prstGeom prst="rect">
            <a:avLst/>
          </a:prstGeom>
          <a:noFill/>
          <a:ln>
            <a:noFill/>
          </a:ln>
        </p:spPr>
      </p:pic>
    </p:spTree>
    <p:extLst>
      <p:ext uri="{BB962C8B-B14F-4D97-AF65-F5344CB8AC3E}">
        <p14:creationId xmlns:p14="http://schemas.microsoft.com/office/powerpoint/2010/main" val="332040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a:xfrm>
            <a:off x="6441" y="563678"/>
            <a:ext cx="9144000" cy="739700"/>
          </a:xfrm>
        </p:spPr>
        <p:txBody>
          <a:bodyPr/>
          <a:lstStyle/>
          <a:p>
            <a:r>
              <a:rPr lang="en-US" altLang="zh-CN" sz="3200" dirty="0"/>
              <a:t>3. What is the design principal of network?</a:t>
            </a:r>
          </a:p>
        </p:txBody>
      </p:sp>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46</a:t>
            </a:fld>
            <a:endParaRPr lang="en-US" altLang="zh-CN"/>
          </a:p>
        </p:txBody>
      </p:sp>
      <p:pic>
        <p:nvPicPr>
          <p:cNvPr id="6" name="Picture 2" descr="Digital Phone System Benefits - Digital Telephone Systems">
            <a:extLst>
              <a:ext uri="{FF2B5EF4-FFF2-40B4-BE49-F238E27FC236}">
                <a16:creationId xmlns:a16="http://schemas.microsoft.com/office/drawing/2014/main" id="{73FD9501-7E75-4E30-A7E9-67D4854EB8F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40" y="2328090"/>
            <a:ext cx="4105121" cy="308205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3DAB86AA-D5A3-4664-B025-1C09E0FC6736}"/>
              </a:ext>
            </a:extLst>
          </p:cNvPr>
          <p:cNvSpPr txBox="1"/>
          <p:nvPr/>
        </p:nvSpPr>
        <p:spPr>
          <a:xfrm>
            <a:off x="533506" y="1432265"/>
            <a:ext cx="7772196" cy="400110"/>
          </a:xfrm>
          <a:prstGeom prst="rect">
            <a:avLst/>
          </a:prstGeom>
          <a:noFill/>
        </p:spPr>
        <p:txBody>
          <a:bodyPr wrap="square" rtlCol="0">
            <a:spAutoFit/>
          </a:bodyPr>
          <a:lstStyle/>
          <a:p>
            <a:r>
              <a:rPr lang="en-US" altLang="zh-CN" sz="2000" dirty="0"/>
              <a:t>Packet switching provides more paths to minimize the entropy </a:t>
            </a:r>
            <a:endParaRPr lang="zh-CN" altLang="en-US" sz="2000" dirty="0"/>
          </a:p>
        </p:txBody>
      </p:sp>
      <p:pic>
        <p:nvPicPr>
          <p:cNvPr id="7" name="Picture 5">
            <a:extLst>
              <a:ext uri="{FF2B5EF4-FFF2-40B4-BE49-F238E27FC236}">
                <a16:creationId xmlns:a16="http://schemas.microsoft.com/office/drawing/2014/main" id="{73493590-C71B-42A0-889A-35D66A9B7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288" r="1288"/>
          <a:stretch>
            <a:fillRect/>
          </a:stretch>
        </p:blipFill>
        <p:spPr bwMode="auto">
          <a:xfrm>
            <a:off x="4152902" y="2743218"/>
            <a:ext cx="4878965" cy="2133544"/>
          </a:xfrm>
          <a:prstGeom prst="rect">
            <a:avLst/>
          </a:prstGeom>
          <a:noFill/>
          <a:ln>
            <a:noFill/>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7842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a:xfrm>
            <a:off x="6441" y="563678"/>
            <a:ext cx="9144000" cy="739700"/>
          </a:xfrm>
        </p:spPr>
        <p:txBody>
          <a:bodyPr/>
          <a:lstStyle/>
          <a:p>
            <a:r>
              <a:rPr lang="en-US" altLang="zh-CN" sz="3200" dirty="0"/>
              <a:t>3. What is the design principal of network?</a:t>
            </a:r>
          </a:p>
        </p:txBody>
      </p:sp>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47</a:t>
            </a:fld>
            <a:endParaRPr lang="en-US" altLang="zh-CN"/>
          </a:p>
        </p:txBody>
      </p:sp>
      <p:sp>
        <p:nvSpPr>
          <p:cNvPr id="4" name="文本框 3">
            <a:extLst>
              <a:ext uri="{FF2B5EF4-FFF2-40B4-BE49-F238E27FC236}">
                <a16:creationId xmlns:a16="http://schemas.microsoft.com/office/drawing/2014/main" id="{3DAB86AA-D5A3-4664-B025-1C09E0FC6736}"/>
              </a:ext>
            </a:extLst>
          </p:cNvPr>
          <p:cNvSpPr txBox="1"/>
          <p:nvPr/>
        </p:nvSpPr>
        <p:spPr>
          <a:xfrm>
            <a:off x="533506" y="1432265"/>
            <a:ext cx="7772196" cy="400110"/>
          </a:xfrm>
          <a:prstGeom prst="rect">
            <a:avLst/>
          </a:prstGeom>
          <a:noFill/>
        </p:spPr>
        <p:txBody>
          <a:bodyPr wrap="square" rtlCol="0">
            <a:spAutoFit/>
          </a:bodyPr>
          <a:lstStyle/>
          <a:p>
            <a:r>
              <a:rPr lang="en-US" altLang="zh-CN" sz="2000" dirty="0"/>
              <a:t>Packet switching provides more paths to minimize the entropy </a:t>
            </a:r>
            <a:endParaRPr lang="zh-CN" altLang="en-US" sz="2000" dirty="0"/>
          </a:p>
        </p:txBody>
      </p:sp>
      <p:sp>
        <p:nvSpPr>
          <p:cNvPr id="3" name="内容占位符 2">
            <a:extLst>
              <a:ext uri="{FF2B5EF4-FFF2-40B4-BE49-F238E27FC236}">
                <a16:creationId xmlns:a16="http://schemas.microsoft.com/office/drawing/2014/main" id="{F8E8147D-2BF7-48AB-B866-B1B2E275680D}"/>
              </a:ext>
            </a:extLst>
          </p:cNvPr>
          <p:cNvSpPr>
            <a:spLocks noGrp="1"/>
          </p:cNvSpPr>
          <p:nvPr>
            <p:ph idx="1"/>
          </p:nvPr>
        </p:nvSpPr>
        <p:spPr>
          <a:xfrm>
            <a:off x="457200" y="1832374"/>
            <a:ext cx="8229600" cy="5025626"/>
          </a:xfrm>
          <a:solidFill>
            <a:schemeClr val="bg1"/>
          </a:solidFill>
        </p:spPr>
        <p:txBody>
          <a:bodyPr/>
          <a:lstStyle/>
          <a:p>
            <a:pPr marL="0" indent="0">
              <a:buNone/>
            </a:pPr>
            <a:r>
              <a:rPr lang="en-US" altLang="zh-CN" sz="1800" dirty="0"/>
              <a:t>“</a:t>
            </a:r>
            <a:r>
              <a:rPr lang="zh-CN" altLang="en-US" sz="1800" dirty="0"/>
              <a:t>我认为世界历史可以用两句话来描述：分久必合，合久必分。我们的互联网行业也体现了这一种规律。过去，美国网络的资源几乎被 </a:t>
            </a:r>
            <a:r>
              <a:rPr lang="en-US" altLang="zh-CN" sz="1800" dirty="0"/>
              <a:t>AT&amp;T </a:t>
            </a:r>
            <a:r>
              <a:rPr lang="zh-CN" altLang="en-US" sz="1800" dirty="0"/>
              <a:t>一家垄断，这和当时候的网络技术</a:t>
            </a:r>
            <a:r>
              <a:rPr lang="en-US" altLang="zh-CN" sz="1800" dirty="0" err="1"/>
              <a:t>Circut</a:t>
            </a:r>
            <a:r>
              <a:rPr lang="en-US" altLang="zh-CN" sz="1800" dirty="0"/>
              <a:t> Switching </a:t>
            </a:r>
            <a:r>
              <a:rPr lang="zh-CN" altLang="en-US" sz="1800" dirty="0"/>
              <a:t>有很大的关系。最初，</a:t>
            </a:r>
            <a:r>
              <a:rPr lang="en-US" altLang="zh-CN" sz="1800" dirty="0"/>
              <a:t>AT&amp;T </a:t>
            </a:r>
            <a:r>
              <a:rPr lang="zh-CN" altLang="en-US" sz="1800" dirty="0"/>
              <a:t>也面临过一定的竞争，但等到公司足够大，效率和规模足够优秀，最后就会出现一家垄断的现象</a:t>
            </a:r>
            <a:r>
              <a:rPr lang="en-US" altLang="zh-CN" sz="1800" dirty="0"/>
              <a:t>……</a:t>
            </a:r>
            <a:r>
              <a:rPr lang="zh-CN" altLang="en-US" sz="1800" dirty="0"/>
              <a:t> </a:t>
            </a:r>
          </a:p>
          <a:p>
            <a:pPr marL="0" indent="0">
              <a:buNone/>
            </a:pPr>
            <a:r>
              <a:rPr lang="zh-CN" altLang="en-US" sz="1800" dirty="0"/>
              <a:t>　    但是，往往技术的发明会导致合久必分。 </a:t>
            </a:r>
            <a:r>
              <a:rPr lang="en-US" altLang="zh-CN" sz="1800" dirty="0"/>
              <a:t>TCP/IP </a:t>
            </a:r>
            <a:r>
              <a:rPr lang="zh-CN" altLang="en-US" sz="1800" dirty="0"/>
              <a:t>协议的发明，就促进了互联网时代的到来，</a:t>
            </a:r>
            <a:r>
              <a:rPr lang="en-US" altLang="zh-CN" sz="1800" dirty="0"/>
              <a:t>Packet Switching </a:t>
            </a:r>
            <a:r>
              <a:rPr lang="zh-CN" altLang="en-US" sz="1800" dirty="0"/>
              <a:t>取代了 </a:t>
            </a:r>
            <a:r>
              <a:rPr lang="en-US" altLang="zh-CN" sz="1800" dirty="0"/>
              <a:t>Circuit Switching</a:t>
            </a:r>
            <a:r>
              <a:rPr lang="zh-CN" altLang="en-US" sz="1800" dirty="0"/>
              <a:t>。</a:t>
            </a:r>
            <a:endParaRPr lang="en-US" altLang="zh-CN" sz="1800" dirty="0"/>
          </a:p>
          <a:p>
            <a:pPr marL="0" indent="0">
              <a:buNone/>
            </a:pPr>
            <a:r>
              <a:rPr lang="zh-CN" altLang="en-US" sz="1800" dirty="0"/>
              <a:t>       当合久必分的局面持续了一段时间后，人们发现一个问题：虽然最底层的网络通讯非常去中心化，大家也会在每个网站发表自己的信息，但是对整个信息没有一个系统的组织架构，这使得信息很难被找到。在这种需求的推动下，美国就出现像谷歌这样中心化的一个搜索公司。 </a:t>
            </a:r>
          </a:p>
          <a:p>
            <a:pPr marL="0" indent="0">
              <a:buNone/>
            </a:pPr>
            <a:r>
              <a:rPr lang="zh-CN" altLang="en-US" sz="1800" dirty="0"/>
              <a:t>        它做的事情和我们过去在</a:t>
            </a:r>
            <a:r>
              <a:rPr lang="zh-CN" altLang="en-US" sz="1800" dirty="0">
                <a:hlinkClick r:id="rId3"/>
              </a:rPr>
              <a:t>工业</a:t>
            </a:r>
            <a:r>
              <a:rPr lang="zh-CN" altLang="en-US" sz="1800" dirty="0"/>
              <a:t>时代做的事情几乎一样：只是把重组原子改为重组信息。比如大型石油公司开采</a:t>
            </a:r>
            <a:r>
              <a:rPr lang="zh-CN" altLang="en-US" sz="1800" dirty="0">
                <a:hlinkClick r:id="rId4"/>
              </a:rPr>
              <a:t>原油</a:t>
            </a:r>
            <a:r>
              <a:rPr lang="zh-CN" altLang="en-US" sz="1800" dirty="0"/>
              <a:t>，而原油也是一些原子组成的。石油公司的做法近乎于将原子重新组织了一下，将它变成了化学品。像谷歌这样的新一代企业，它们擅长的是重组那些 </a:t>
            </a:r>
            <a:r>
              <a:rPr lang="en-US" altLang="zh-CN" sz="1800" dirty="0"/>
              <a:t>Bits</a:t>
            </a:r>
            <a:r>
              <a:rPr lang="zh-CN" altLang="en-US" sz="1800" dirty="0"/>
              <a:t>、信息。谷歌并没有建立那些网站，而是利用自己的算法，对已有的网站进行排序，使得每个公司都能在这个网络世界里被很容易地找到</a:t>
            </a:r>
            <a:r>
              <a:rPr lang="en-US" altLang="zh-CN" sz="1800" dirty="0"/>
              <a:t>……”       --------</a:t>
            </a:r>
            <a:r>
              <a:rPr lang="zh-CN" altLang="en-US" sz="1800" dirty="0"/>
              <a:t>张首晟</a:t>
            </a:r>
          </a:p>
        </p:txBody>
      </p:sp>
    </p:spTree>
    <p:extLst>
      <p:ext uri="{BB962C8B-B14F-4D97-AF65-F5344CB8AC3E}">
        <p14:creationId xmlns:p14="http://schemas.microsoft.com/office/powerpoint/2010/main" val="2666901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a:xfrm>
            <a:off x="6441" y="563678"/>
            <a:ext cx="9144000" cy="739700"/>
          </a:xfrm>
        </p:spPr>
        <p:txBody>
          <a:bodyPr/>
          <a:lstStyle/>
          <a:p>
            <a:r>
              <a:rPr lang="en-US" altLang="zh-CN" sz="3200" dirty="0"/>
              <a:t>3. What is the design principal of network?</a:t>
            </a:r>
          </a:p>
        </p:txBody>
      </p:sp>
      <p:sp>
        <p:nvSpPr>
          <p:cNvPr id="3" name="内容占位符 2">
            <a:extLst>
              <a:ext uri="{FF2B5EF4-FFF2-40B4-BE49-F238E27FC236}">
                <a16:creationId xmlns:a16="http://schemas.microsoft.com/office/drawing/2014/main" id="{EBE4B16E-D5E7-4403-9948-ABA4E13554D7}"/>
              </a:ext>
            </a:extLst>
          </p:cNvPr>
          <p:cNvSpPr>
            <a:spLocks noGrp="1"/>
          </p:cNvSpPr>
          <p:nvPr>
            <p:ph idx="1"/>
          </p:nvPr>
        </p:nvSpPr>
        <p:spPr/>
        <p:txBody>
          <a:bodyPr/>
          <a:lstStyle/>
          <a:p>
            <a:r>
              <a:rPr lang="en-US" altLang="zh-CN" dirty="0"/>
              <a:t>The Growing of Internet</a:t>
            </a:r>
          </a:p>
          <a:p>
            <a:pPr marL="0" indent="0">
              <a:buNone/>
            </a:pPr>
            <a:r>
              <a:rPr lang="en-US" altLang="zh-CN" dirty="0"/>
              <a:t>   </a:t>
            </a:r>
            <a:r>
              <a:rPr lang="en-US" altLang="zh-CN" sz="2800" dirty="0"/>
              <a:t>Hidden factors</a:t>
            </a:r>
            <a:endParaRPr lang="en-US" altLang="zh-CN" dirty="0"/>
          </a:p>
          <a:p>
            <a:pPr lvl="1"/>
            <a:r>
              <a:rPr lang="en-US" altLang="zh-CN" dirty="0">
                <a:solidFill>
                  <a:schemeClr val="bg1">
                    <a:lumMod val="65000"/>
                  </a:schemeClr>
                </a:solidFill>
              </a:rPr>
              <a:t>Entropy is additive</a:t>
            </a:r>
          </a:p>
          <a:p>
            <a:pPr lvl="1"/>
            <a:r>
              <a:rPr lang="en-US" altLang="zh-CN" dirty="0"/>
              <a:t>Social/Commercial</a:t>
            </a:r>
          </a:p>
          <a:p>
            <a:pPr lvl="1"/>
            <a:r>
              <a:rPr lang="en-US" altLang="zh-CN" dirty="0"/>
              <a:t>Ecosystem</a:t>
            </a:r>
          </a:p>
          <a:p>
            <a:endParaRPr lang="zh-CN" altLang="en-US" dirty="0"/>
          </a:p>
        </p:txBody>
      </p:sp>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48</a:t>
            </a:fld>
            <a:endParaRPr lang="en-US" altLang="zh-CN"/>
          </a:p>
        </p:txBody>
      </p:sp>
    </p:spTree>
    <p:extLst>
      <p:ext uri="{BB962C8B-B14F-4D97-AF65-F5344CB8AC3E}">
        <p14:creationId xmlns:p14="http://schemas.microsoft.com/office/powerpoint/2010/main" val="900717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a:xfrm>
            <a:off x="6441" y="563678"/>
            <a:ext cx="9144000" cy="739700"/>
          </a:xfrm>
        </p:spPr>
        <p:txBody>
          <a:bodyPr/>
          <a:lstStyle/>
          <a:p>
            <a:r>
              <a:rPr lang="en-US" altLang="zh-CN" sz="3200" dirty="0"/>
              <a:t>3. What is the design principal of network?</a:t>
            </a:r>
          </a:p>
        </p:txBody>
      </p:sp>
      <p:sp>
        <p:nvSpPr>
          <p:cNvPr id="3" name="内容占位符 2">
            <a:extLst>
              <a:ext uri="{FF2B5EF4-FFF2-40B4-BE49-F238E27FC236}">
                <a16:creationId xmlns:a16="http://schemas.microsoft.com/office/drawing/2014/main" id="{EBE4B16E-D5E7-4403-9948-ABA4E13554D7}"/>
              </a:ext>
            </a:extLst>
          </p:cNvPr>
          <p:cNvSpPr>
            <a:spLocks noGrp="1"/>
          </p:cNvSpPr>
          <p:nvPr>
            <p:ph idx="1"/>
          </p:nvPr>
        </p:nvSpPr>
        <p:spPr/>
        <p:txBody>
          <a:bodyPr/>
          <a:lstStyle/>
          <a:p>
            <a:r>
              <a:rPr lang="en-US" altLang="zh-CN" dirty="0"/>
              <a:t>Social/Commercial</a:t>
            </a:r>
          </a:p>
        </p:txBody>
      </p:sp>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49</a:t>
            </a:fld>
            <a:endParaRPr lang="en-US" altLang="zh-CN"/>
          </a:p>
        </p:txBody>
      </p:sp>
      <p:pic>
        <p:nvPicPr>
          <p:cNvPr id="31746" name="Picture 2" descr="The World Wide Web and E-Commerce">
            <a:extLst>
              <a:ext uri="{FF2B5EF4-FFF2-40B4-BE49-F238E27FC236}">
                <a16:creationId xmlns:a16="http://schemas.microsoft.com/office/drawing/2014/main" id="{2F791DDA-AD05-4806-8DBB-E22DDD700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250" y="2149704"/>
            <a:ext cx="7815499" cy="4708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305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BF0C4EB-AD04-4747-9847-FD28474637EB}"/>
              </a:ext>
            </a:extLst>
          </p:cNvPr>
          <p:cNvPicPr>
            <a:picLocks noChangeAspect="1"/>
          </p:cNvPicPr>
          <p:nvPr/>
        </p:nvPicPr>
        <p:blipFill>
          <a:blip r:embed="rId3"/>
          <a:stretch>
            <a:fillRect/>
          </a:stretch>
        </p:blipFill>
        <p:spPr>
          <a:xfrm>
            <a:off x="20218" y="3436355"/>
            <a:ext cx="5151927" cy="1995631"/>
          </a:xfrm>
          <a:prstGeom prst="rect">
            <a:avLst/>
          </a:prstGeom>
        </p:spPr>
      </p:pic>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p:txBody>
          <a:bodyPr/>
          <a:lstStyle/>
          <a:p>
            <a:r>
              <a:rPr lang="en-US" altLang="zh-CN" dirty="0"/>
              <a:t>1. What is a network?</a:t>
            </a:r>
            <a:endParaRPr lang="zh-CN" altLang="en-US" dirty="0"/>
          </a:p>
        </p:txBody>
      </p:sp>
      <p:sp>
        <p:nvSpPr>
          <p:cNvPr id="3" name="内容占位符 2">
            <a:extLst>
              <a:ext uri="{FF2B5EF4-FFF2-40B4-BE49-F238E27FC236}">
                <a16:creationId xmlns:a16="http://schemas.microsoft.com/office/drawing/2014/main" id="{EBE4B16E-D5E7-4403-9948-ABA4E13554D7}"/>
              </a:ext>
            </a:extLst>
          </p:cNvPr>
          <p:cNvSpPr>
            <a:spLocks noGrp="1"/>
          </p:cNvSpPr>
          <p:nvPr>
            <p:ph idx="1"/>
          </p:nvPr>
        </p:nvSpPr>
        <p:spPr>
          <a:xfrm>
            <a:off x="457200" y="1600248"/>
            <a:ext cx="8229600" cy="4525963"/>
          </a:xfrm>
        </p:spPr>
        <p:txBody>
          <a:bodyPr/>
          <a:lstStyle/>
          <a:p>
            <a:pPr algn="l">
              <a:buFont typeface="Arial" panose="020B0604020202020204" pitchFamily="34" charset="0"/>
              <a:buChar char="•"/>
            </a:pPr>
            <a:r>
              <a:rPr lang="en-US" altLang="zh-CN" sz="2400" b="1" i="0" dirty="0">
                <a:solidFill>
                  <a:srgbClr val="000000"/>
                </a:solidFill>
                <a:effectLst/>
                <a:latin typeface="Microsoft YaHei" panose="020B0503020204020204" pitchFamily="34" charset="-122"/>
                <a:ea typeface="Microsoft YaHei" panose="020B0503020204020204" pitchFamily="34" charset="-122"/>
              </a:rPr>
              <a:t>Neural network</a:t>
            </a:r>
          </a:p>
          <a:p>
            <a:pPr marL="0" indent="0">
              <a:buNone/>
            </a:pPr>
            <a:endParaRPr lang="zh-CN" altLang="en-US" sz="2400" dirty="0"/>
          </a:p>
        </p:txBody>
      </p:sp>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5</a:t>
            </a:fld>
            <a:endParaRPr lang="en-US" altLang="zh-CN"/>
          </a:p>
        </p:txBody>
      </p:sp>
      <p:pic>
        <p:nvPicPr>
          <p:cNvPr id="4" name="图片 3">
            <a:extLst>
              <a:ext uri="{FF2B5EF4-FFF2-40B4-BE49-F238E27FC236}">
                <a16:creationId xmlns:a16="http://schemas.microsoft.com/office/drawing/2014/main" id="{1B092259-4523-49DF-BE15-303FA0C7257C}"/>
              </a:ext>
            </a:extLst>
          </p:cNvPr>
          <p:cNvPicPr>
            <a:picLocks noChangeAspect="1"/>
          </p:cNvPicPr>
          <p:nvPr/>
        </p:nvPicPr>
        <p:blipFill>
          <a:blip r:embed="rId4"/>
          <a:stretch>
            <a:fillRect/>
          </a:stretch>
        </p:blipFill>
        <p:spPr>
          <a:xfrm>
            <a:off x="5172145" y="2819416"/>
            <a:ext cx="3951637" cy="3124118"/>
          </a:xfrm>
          <a:prstGeom prst="rect">
            <a:avLst/>
          </a:prstGeom>
        </p:spPr>
      </p:pic>
    </p:spTree>
    <p:extLst>
      <p:ext uri="{BB962C8B-B14F-4D97-AF65-F5344CB8AC3E}">
        <p14:creationId xmlns:p14="http://schemas.microsoft.com/office/powerpoint/2010/main" val="864579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a:xfrm>
            <a:off x="6441" y="563678"/>
            <a:ext cx="9144000" cy="739700"/>
          </a:xfrm>
        </p:spPr>
        <p:txBody>
          <a:bodyPr/>
          <a:lstStyle/>
          <a:p>
            <a:r>
              <a:rPr lang="en-US" altLang="zh-CN" sz="3200" dirty="0"/>
              <a:t>3. What is the design principal of network?</a:t>
            </a:r>
          </a:p>
        </p:txBody>
      </p:sp>
      <p:sp>
        <p:nvSpPr>
          <p:cNvPr id="3" name="内容占位符 2">
            <a:extLst>
              <a:ext uri="{FF2B5EF4-FFF2-40B4-BE49-F238E27FC236}">
                <a16:creationId xmlns:a16="http://schemas.microsoft.com/office/drawing/2014/main" id="{EBE4B16E-D5E7-4403-9948-ABA4E13554D7}"/>
              </a:ext>
            </a:extLst>
          </p:cNvPr>
          <p:cNvSpPr>
            <a:spLocks noGrp="1"/>
          </p:cNvSpPr>
          <p:nvPr>
            <p:ph idx="1"/>
          </p:nvPr>
        </p:nvSpPr>
        <p:spPr/>
        <p:txBody>
          <a:bodyPr/>
          <a:lstStyle/>
          <a:p>
            <a:r>
              <a:rPr lang="en-US" altLang="zh-CN" dirty="0"/>
              <a:t>Social/Commercial</a:t>
            </a:r>
          </a:p>
        </p:txBody>
      </p:sp>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50</a:t>
            </a:fld>
            <a:endParaRPr lang="en-US" altLang="zh-CN"/>
          </a:p>
        </p:txBody>
      </p:sp>
      <p:pic>
        <p:nvPicPr>
          <p:cNvPr id="4" name="图片 3">
            <a:extLst>
              <a:ext uri="{FF2B5EF4-FFF2-40B4-BE49-F238E27FC236}">
                <a16:creationId xmlns:a16="http://schemas.microsoft.com/office/drawing/2014/main" id="{3AF9BAB5-43A3-4010-98BB-30670589F1CD}"/>
              </a:ext>
            </a:extLst>
          </p:cNvPr>
          <p:cNvPicPr>
            <a:picLocks noChangeAspect="1"/>
          </p:cNvPicPr>
          <p:nvPr/>
        </p:nvPicPr>
        <p:blipFill>
          <a:blip r:embed="rId3"/>
          <a:stretch>
            <a:fillRect/>
          </a:stretch>
        </p:blipFill>
        <p:spPr>
          <a:xfrm>
            <a:off x="71437" y="2244725"/>
            <a:ext cx="9001125" cy="4238625"/>
          </a:xfrm>
          <a:prstGeom prst="rect">
            <a:avLst/>
          </a:prstGeom>
        </p:spPr>
      </p:pic>
    </p:spTree>
    <p:extLst>
      <p:ext uri="{BB962C8B-B14F-4D97-AF65-F5344CB8AC3E}">
        <p14:creationId xmlns:p14="http://schemas.microsoft.com/office/powerpoint/2010/main" val="1186738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a:xfrm>
            <a:off x="6441" y="563678"/>
            <a:ext cx="9144000" cy="739700"/>
          </a:xfrm>
        </p:spPr>
        <p:txBody>
          <a:bodyPr/>
          <a:lstStyle/>
          <a:p>
            <a:r>
              <a:rPr lang="en-US" altLang="zh-CN" sz="3200" dirty="0"/>
              <a:t>3. What is the design principal of network?</a:t>
            </a:r>
          </a:p>
        </p:txBody>
      </p:sp>
      <p:sp>
        <p:nvSpPr>
          <p:cNvPr id="3" name="内容占位符 2">
            <a:extLst>
              <a:ext uri="{FF2B5EF4-FFF2-40B4-BE49-F238E27FC236}">
                <a16:creationId xmlns:a16="http://schemas.microsoft.com/office/drawing/2014/main" id="{EBE4B16E-D5E7-4403-9948-ABA4E13554D7}"/>
              </a:ext>
            </a:extLst>
          </p:cNvPr>
          <p:cNvSpPr>
            <a:spLocks noGrp="1"/>
          </p:cNvSpPr>
          <p:nvPr>
            <p:ph idx="1"/>
          </p:nvPr>
        </p:nvSpPr>
        <p:spPr/>
        <p:txBody>
          <a:bodyPr/>
          <a:lstStyle/>
          <a:p>
            <a:r>
              <a:rPr lang="en-US" altLang="zh-CN" dirty="0"/>
              <a:t>The Growing of Internet</a:t>
            </a:r>
          </a:p>
          <a:p>
            <a:pPr marL="0" indent="0">
              <a:buNone/>
            </a:pPr>
            <a:r>
              <a:rPr lang="en-US" altLang="zh-CN" dirty="0"/>
              <a:t>   </a:t>
            </a:r>
            <a:r>
              <a:rPr lang="en-US" altLang="zh-CN" sz="2800" dirty="0"/>
              <a:t>Hidden factors</a:t>
            </a:r>
            <a:endParaRPr lang="en-US" altLang="zh-CN" dirty="0"/>
          </a:p>
          <a:p>
            <a:pPr lvl="1"/>
            <a:r>
              <a:rPr lang="en-US" altLang="zh-CN" dirty="0">
                <a:solidFill>
                  <a:schemeClr val="bg1">
                    <a:lumMod val="65000"/>
                  </a:schemeClr>
                </a:solidFill>
              </a:rPr>
              <a:t>Entropy is additive</a:t>
            </a:r>
          </a:p>
          <a:p>
            <a:pPr lvl="1"/>
            <a:r>
              <a:rPr lang="en-US" altLang="zh-CN" dirty="0">
                <a:solidFill>
                  <a:schemeClr val="bg1">
                    <a:lumMod val="65000"/>
                  </a:schemeClr>
                </a:solidFill>
              </a:rPr>
              <a:t>Social/Commercial</a:t>
            </a:r>
          </a:p>
          <a:p>
            <a:pPr lvl="1"/>
            <a:r>
              <a:rPr lang="en-US" altLang="zh-CN" dirty="0"/>
              <a:t>Ecosystem</a:t>
            </a:r>
          </a:p>
          <a:p>
            <a:endParaRPr lang="zh-CN" altLang="en-US" dirty="0"/>
          </a:p>
        </p:txBody>
      </p:sp>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51</a:t>
            </a:fld>
            <a:endParaRPr lang="en-US" altLang="zh-CN"/>
          </a:p>
        </p:txBody>
      </p:sp>
    </p:spTree>
    <p:extLst>
      <p:ext uri="{BB962C8B-B14F-4D97-AF65-F5344CB8AC3E}">
        <p14:creationId xmlns:p14="http://schemas.microsoft.com/office/powerpoint/2010/main" val="25383578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a:xfrm>
            <a:off x="6441" y="563678"/>
            <a:ext cx="9144000" cy="739700"/>
          </a:xfrm>
        </p:spPr>
        <p:txBody>
          <a:bodyPr/>
          <a:lstStyle/>
          <a:p>
            <a:r>
              <a:rPr lang="en-US" altLang="zh-CN" sz="3200" dirty="0"/>
              <a:t>3. What is the design principal of network?</a:t>
            </a:r>
          </a:p>
        </p:txBody>
      </p:sp>
      <p:sp>
        <p:nvSpPr>
          <p:cNvPr id="3" name="内容占位符 2">
            <a:extLst>
              <a:ext uri="{FF2B5EF4-FFF2-40B4-BE49-F238E27FC236}">
                <a16:creationId xmlns:a16="http://schemas.microsoft.com/office/drawing/2014/main" id="{EBE4B16E-D5E7-4403-9948-ABA4E13554D7}"/>
              </a:ext>
            </a:extLst>
          </p:cNvPr>
          <p:cNvSpPr>
            <a:spLocks noGrp="1"/>
          </p:cNvSpPr>
          <p:nvPr>
            <p:ph idx="1"/>
          </p:nvPr>
        </p:nvSpPr>
        <p:spPr>
          <a:xfrm>
            <a:off x="457200" y="1600200"/>
            <a:ext cx="8229600" cy="476251"/>
          </a:xfrm>
        </p:spPr>
        <p:txBody>
          <a:bodyPr/>
          <a:lstStyle/>
          <a:p>
            <a:pPr marL="457200" lvl="1" indent="0">
              <a:buNone/>
            </a:pPr>
            <a:r>
              <a:rPr lang="en-US" altLang="zh-CN" dirty="0"/>
              <a:t>Ecosystem</a:t>
            </a:r>
          </a:p>
          <a:p>
            <a:endParaRPr lang="zh-CN" altLang="en-US" dirty="0"/>
          </a:p>
        </p:txBody>
      </p:sp>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52</a:t>
            </a:fld>
            <a:endParaRPr lang="en-US" altLang="zh-CN"/>
          </a:p>
        </p:txBody>
      </p:sp>
      <p:pic>
        <p:nvPicPr>
          <p:cNvPr id="6" name="图片 5">
            <a:extLst>
              <a:ext uri="{FF2B5EF4-FFF2-40B4-BE49-F238E27FC236}">
                <a16:creationId xmlns:a16="http://schemas.microsoft.com/office/drawing/2014/main" id="{F8857ADB-37AB-4904-A66B-D6C2A3104D27}"/>
              </a:ext>
            </a:extLst>
          </p:cNvPr>
          <p:cNvPicPr>
            <a:picLocks noChangeAspect="1"/>
          </p:cNvPicPr>
          <p:nvPr/>
        </p:nvPicPr>
        <p:blipFill>
          <a:blip r:embed="rId3"/>
          <a:stretch>
            <a:fillRect/>
          </a:stretch>
        </p:blipFill>
        <p:spPr>
          <a:xfrm>
            <a:off x="4035109" y="1838325"/>
            <a:ext cx="5108891" cy="4852837"/>
          </a:xfrm>
          <a:prstGeom prst="rect">
            <a:avLst/>
          </a:prstGeom>
        </p:spPr>
      </p:pic>
      <p:pic>
        <p:nvPicPr>
          <p:cNvPr id="7" name="图片 6">
            <a:extLst>
              <a:ext uri="{FF2B5EF4-FFF2-40B4-BE49-F238E27FC236}">
                <a16:creationId xmlns:a16="http://schemas.microsoft.com/office/drawing/2014/main" id="{34429FB5-225B-41F9-BE3F-2290458A35BC}"/>
              </a:ext>
            </a:extLst>
          </p:cNvPr>
          <p:cNvPicPr>
            <a:picLocks noChangeAspect="1"/>
          </p:cNvPicPr>
          <p:nvPr/>
        </p:nvPicPr>
        <p:blipFill>
          <a:blip r:embed="rId4"/>
          <a:stretch>
            <a:fillRect/>
          </a:stretch>
        </p:blipFill>
        <p:spPr>
          <a:xfrm>
            <a:off x="40460" y="2880406"/>
            <a:ext cx="2855184" cy="2015760"/>
          </a:xfrm>
          <a:prstGeom prst="rect">
            <a:avLst/>
          </a:prstGeom>
        </p:spPr>
      </p:pic>
      <p:sp>
        <p:nvSpPr>
          <p:cNvPr id="8" name="文本框 7">
            <a:extLst>
              <a:ext uri="{FF2B5EF4-FFF2-40B4-BE49-F238E27FC236}">
                <a16:creationId xmlns:a16="http://schemas.microsoft.com/office/drawing/2014/main" id="{0340D739-5703-42AA-8FF2-221FFA667E58}"/>
              </a:ext>
            </a:extLst>
          </p:cNvPr>
          <p:cNvSpPr txBox="1"/>
          <p:nvPr/>
        </p:nvSpPr>
        <p:spPr>
          <a:xfrm>
            <a:off x="3276634" y="3607104"/>
            <a:ext cx="1219168" cy="523220"/>
          </a:xfrm>
          <a:prstGeom prst="rect">
            <a:avLst/>
          </a:prstGeom>
          <a:noFill/>
        </p:spPr>
        <p:txBody>
          <a:bodyPr wrap="square" rtlCol="0">
            <a:spAutoFit/>
          </a:bodyPr>
          <a:lstStyle/>
          <a:p>
            <a:r>
              <a:rPr lang="en-US" altLang="zh-CN" sz="2800" dirty="0"/>
              <a:t>IoT</a:t>
            </a:r>
            <a:endParaRPr lang="zh-CN" altLang="en-US" sz="2800" dirty="0"/>
          </a:p>
        </p:txBody>
      </p:sp>
      <p:sp>
        <p:nvSpPr>
          <p:cNvPr id="9" name="箭头: 左右 8">
            <a:extLst>
              <a:ext uri="{FF2B5EF4-FFF2-40B4-BE49-F238E27FC236}">
                <a16:creationId xmlns:a16="http://schemas.microsoft.com/office/drawing/2014/main" id="{E93BF3E2-BB6B-4E95-9EFD-6D5184F3695F}"/>
              </a:ext>
            </a:extLst>
          </p:cNvPr>
          <p:cNvSpPr/>
          <p:nvPr/>
        </p:nvSpPr>
        <p:spPr bwMode="auto">
          <a:xfrm>
            <a:off x="2946768" y="4030804"/>
            <a:ext cx="1337481" cy="365448"/>
          </a:xfrm>
          <a:prstGeom prst="lef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407275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69419" y="1325404"/>
            <a:ext cx="2306955" cy="553998"/>
          </a:xfrm>
          <a:prstGeom prst="rect">
            <a:avLst/>
          </a:prstGeom>
          <a:noFill/>
        </p:spPr>
        <p:txBody>
          <a:bodyPr wrap="square" rtlCol="0" anchor="t">
            <a:spAutoFit/>
          </a:bodyPr>
          <a:lstStyle/>
          <a:p>
            <a:pPr algn="l"/>
            <a:r>
              <a:rPr lang="zh-CN" altLang="en-US" dirty="0">
                <a:solidFill>
                  <a:schemeClr val="bg1"/>
                </a:solidFill>
                <a:latin typeface="微软雅黑" charset="0"/>
                <a:ea typeface="微软雅黑" charset="0"/>
                <a:sym typeface="+mn-ea"/>
              </a:rPr>
              <a:t>CMAX智能盒子方案</a:t>
            </a:r>
            <a:endParaRPr lang="en-US" altLang="zh-CN" sz="3000" dirty="0">
              <a:solidFill>
                <a:schemeClr val="bg1"/>
              </a:solidFill>
              <a:latin typeface="微软雅黑" charset="0"/>
              <a:ea typeface="微软雅黑" charset="0"/>
              <a:cs typeface="微软雅黑" charset="0"/>
              <a:sym typeface="+mn-ea"/>
            </a:endParaRPr>
          </a:p>
        </p:txBody>
      </p:sp>
      <p:pic>
        <p:nvPicPr>
          <p:cNvPr id="8" name="图片 7"/>
          <p:cNvPicPr>
            <a:picLocks noChangeAspect="1"/>
          </p:cNvPicPr>
          <p:nvPr/>
        </p:nvPicPr>
        <p:blipFill>
          <a:blip r:embed="rId4"/>
          <a:stretch>
            <a:fillRect/>
          </a:stretch>
        </p:blipFill>
        <p:spPr>
          <a:xfrm>
            <a:off x="671512" y="1742599"/>
            <a:ext cx="2075498" cy="1556861"/>
          </a:xfrm>
          <a:prstGeom prst="rect">
            <a:avLst/>
          </a:prstGeom>
          <a:ln w="12700" cmpd="sng">
            <a:solidFill>
              <a:schemeClr val="bg1"/>
            </a:solidFill>
            <a:prstDash val="solid"/>
          </a:ln>
        </p:spPr>
      </p:pic>
      <p:pic>
        <p:nvPicPr>
          <p:cNvPr id="10" name="图片 9"/>
          <p:cNvPicPr/>
          <p:nvPr/>
        </p:nvPicPr>
        <p:blipFill>
          <a:blip r:embed="rId5"/>
          <a:stretch>
            <a:fillRect/>
          </a:stretch>
        </p:blipFill>
        <p:spPr>
          <a:xfrm>
            <a:off x="5542598" y="1742599"/>
            <a:ext cx="2076300" cy="1556861"/>
          </a:xfrm>
          <a:prstGeom prst="rect">
            <a:avLst/>
          </a:prstGeom>
          <a:ln w="12700" cmpd="sng">
            <a:solidFill>
              <a:schemeClr val="bg1"/>
            </a:solidFill>
            <a:prstDash val="solid"/>
          </a:ln>
        </p:spPr>
      </p:pic>
      <p:sp>
        <p:nvSpPr>
          <p:cNvPr id="11" name="文本框 10"/>
          <p:cNvSpPr txBox="1"/>
          <p:nvPr/>
        </p:nvSpPr>
        <p:spPr>
          <a:xfrm>
            <a:off x="857726" y="3431857"/>
            <a:ext cx="1446848" cy="553998"/>
          </a:xfrm>
          <a:prstGeom prst="rect">
            <a:avLst/>
          </a:prstGeom>
          <a:noFill/>
        </p:spPr>
        <p:txBody>
          <a:bodyPr wrap="square" rtlCol="0">
            <a:spAutoFit/>
          </a:bodyPr>
          <a:lstStyle/>
          <a:p>
            <a:pPr algn="ctr"/>
            <a:r>
              <a:rPr lang="zh-CN" altLang="en-US" sz="1500" dirty="0">
                <a:latin typeface="微软雅黑" charset="0"/>
                <a:ea typeface="微软雅黑" charset="0"/>
                <a:cs typeface="微软雅黑" charset="0"/>
              </a:rPr>
              <a:t>距离</a:t>
            </a:r>
            <a:r>
              <a:rPr lang="en-US" altLang="zh-CN" sz="1500" dirty="0">
                <a:latin typeface="微软雅黑" charset="0"/>
                <a:ea typeface="微软雅黑" charset="0"/>
                <a:cs typeface="微软雅黑" charset="0"/>
              </a:rPr>
              <a:t>0.6-2</a:t>
            </a:r>
            <a:r>
              <a:rPr lang="zh-CN" altLang="en-US" sz="1500" dirty="0">
                <a:latin typeface="微软雅黑" charset="0"/>
                <a:ea typeface="微软雅黑" charset="0"/>
                <a:cs typeface="微软雅黑" charset="0"/>
              </a:rPr>
              <a:t>米</a:t>
            </a:r>
          </a:p>
          <a:p>
            <a:pPr algn="ctr"/>
            <a:r>
              <a:rPr lang="en-US" altLang="zh-CN" sz="1500" dirty="0">
                <a:latin typeface="微软雅黑" charset="0"/>
                <a:ea typeface="微软雅黑" charset="0"/>
                <a:cs typeface="微软雅黑" charset="0"/>
              </a:rPr>
              <a:t>7</a:t>
            </a:r>
            <a:r>
              <a:rPr lang="zh-CN" altLang="en-US" sz="1500" dirty="0">
                <a:latin typeface="微软雅黑" charset="0"/>
                <a:ea typeface="微软雅黑" charset="0"/>
                <a:cs typeface="微软雅黑" charset="0"/>
              </a:rPr>
              <a:t>人</a:t>
            </a:r>
          </a:p>
        </p:txBody>
      </p:sp>
      <p:sp>
        <p:nvSpPr>
          <p:cNvPr id="12" name="文本框 11"/>
          <p:cNvSpPr txBox="1"/>
          <p:nvPr/>
        </p:nvSpPr>
        <p:spPr>
          <a:xfrm>
            <a:off x="5050631" y="3431857"/>
            <a:ext cx="3060383" cy="553998"/>
          </a:xfrm>
          <a:prstGeom prst="rect">
            <a:avLst/>
          </a:prstGeom>
          <a:noFill/>
        </p:spPr>
        <p:txBody>
          <a:bodyPr wrap="square" rtlCol="0">
            <a:spAutoFit/>
          </a:bodyPr>
          <a:lstStyle/>
          <a:p>
            <a:pPr algn="ctr"/>
            <a:r>
              <a:rPr lang="zh-CN" altLang="en-US" sz="1500" dirty="0">
                <a:latin typeface="微软雅黑" charset="0"/>
                <a:ea typeface="微软雅黑" charset="0"/>
                <a:cs typeface="微软雅黑" charset="0"/>
              </a:rPr>
              <a:t>距离</a:t>
            </a:r>
            <a:r>
              <a:rPr lang="en-US" altLang="zh-CN" sz="1500" dirty="0">
                <a:latin typeface="微软雅黑" charset="0"/>
                <a:ea typeface="微软雅黑" charset="0"/>
                <a:cs typeface="微软雅黑" charset="0"/>
              </a:rPr>
              <a:t>2-8</a:t>
            </a:r>
            <a:r>
              <a:rPr lang="zh-CN" altLang="en-US" sz="1500" dirty="0">
                <a:latin typeface="微软雅黑" charset="0"/>
                <a:ea typeface="微软雅黑" charset="0"/>
                <a:cs typeface="微软雅黑" charset="0"/>
              </a:rPr>
              <a:t>米</a:t>
            </a:r>
            <a:endParaRPr lang="en-US" altLang="zh-CN" sz="1500" dirty="0">
              <a:latin typeface="微软雅黑" charset="0"/>
              <a:ea typeface="微软雅黑" charset="0"/>
              <a:cs typeface="微软雅黑" charset="0"/>
            </a:endParaRPr>
          </a:p>
          <a:p>
            <a:pPr algn="ctr"/>
            <a:r>
              <a:rPr lang="en-US" altLang="zh-CN" sz="1500" dirty="0">
                <a:latin typeface="微软雅黑" charset="0"/>
                <a:ea typeface="微软雅黑" charset="0"/>
                <a:cs typeface="微软雅黑" charset="0"/>
              </a:rPr>
              <a:t>21-25</a:t>
            </a:r>
            <a:r>
              <a:rPr lang="zh-CN" altLang="en-US" sz="1500" dirty="0">
                <a:latin typeface="微软雅黑" charset="0"/>
                <a:ea typeface="微软雅黑" charset="0"/>
                <a:cs typeface="微软雅黑" charset="0"/>
              </a:rPr>
              <a:t>人</a:t>
            </a:r>
          </a:p>
        </p:txBody>
      </p:sp>
      <p:graphicFrame>
        <p:nvGraphicFramePr>
          <p:cNvPr id="14" name="表格 8"/>
          <p:cNvGraphicFramePr>
            <a:graphicFrameLocks noGrp="1"/>
          </p:cNvGraphicFramePr>
          <p:nvPr>
            <p:custDataLst>
              <p:tags r:id="rId1"/>
            </p:custDataLst>
          </p:nvPr>
        </p:nvGraphicFramePr>
        <p:xfrm>
          <a:off x="344806" y="4056221"/>
          <a:ext cx="8251033" cy="1420179"/>
        </p:xfrm>
        <a:graphic>
          <a:graphicData uri="http://schemas.openxmlformats.org/drawingml/2006/table">
            <a:tbl>
              <a:tblPr firstRow="1" bandRow="1">
                <a:tableStyleId>{5C22544A-7EE6-4342-B048-85BDC9FD1C3A}</a:tableStyleId>
              </a:tblPr>
              <a:tblGrid>
                <a:gridCol w="1178719">
                  <a:extLst>
                    <a:ext uri="{9D8B030D-6E8A-4147-A177-3AD203B41FA5}">
                      <a16:colId xmlns:a16="http://schemas.microsoft.com/office/drawing/2014/main" val="20000"/>
                    </a:ext>
                  </a:extLst>
                </a:gridCol>
                <a:gridCol w="1178719">
                  <a:extLst>
                    <a:ext uri="{9D8B030D-6E8A-4147-A177-3AD203B41FA5}">
                      <a16:colId xmlns:a16="http://schemas.microsoft.com/office/drawing/2014/main" val="20001"/>
                    </a:ext>
                  </a:extLst>
                </a:gridCol>
                <a:gridCol w="1178719">
                  <a:extLst>
                    <a:ext uri="{9D8B030D-6E8A-4147-A177-3AD203B41FA5}">
                      <a16:colId xmlns:a16="http://schemas.microsoft.com/office/drawing/2014/main" val="20002"/>
                    </a:ext>
                  </a:extLst>
                </a:gridCol>
                <a:gridCol w="1178719">
                  <a:extLst>
                    <a:ext uri="{9D8B030D-6E8A-4147-A177-3AD203B41FA5}">
                      <a16:colId xmlns:a16="http://schemas.microsoft.com/office/drawing/2014/main" val="20003"/>
                    </a:ext>
                  </a:extLst>
                </a:gridCol>
                <a:gridCol w="1178719">
                  <a:extLst>
                    <a:ext uri="{9D8B030D-6E8A-4147-A177-3AD203B41FA5}">
                      <a16:colId xmlns:a16="http://schemas.microsoft.com/office/drawing/2014/main" val="20004"/>
                    </a:ext>
                  </a:extLst>
                </a:gridCol>
                <a:gridCol w="1178719">
                  <a:extLst>
                    <a:ext uri="{9D8B030D-6E8A-4147-A177-3AD203B41FA5}">
                      <a16:colId xmlns:a16="http://schemas.microsoft.com/office/drawing/2014/main" val="20005"/>
                    </a:ext>
                  </a:extLst>
                </a:gridCol>
                <a:gridCol w="1178719">
                  <a:extLst>
                    <a:ext uri="{9D8B030D-6E8A-4147-A177-3AD203B41FA5}">
                      <a16:colId xmlns:a16="http://schemas.microsoft.com/office/drawing/2014/main" val="20006"/>
                    </a:ext>
                  </a:extLst>
                </a:gridCol>
              </a:tblGrid>
              <a:tr h="473393">
                <a:tc>
                  <a:txBody>
                    <a:bodyPr/>
                    <a:lstStyle/>
                    <a:p>
                      <a:pPr algn="ctr"/>
                      <a:r>
                        <a:rPr lang="zh-CN" altLang="en-US" sz="1500" dirty="0">
                          <a:latin typeface="微软雅黑" charset="0"/>
                          <a:ea typeface="微软雅黑" charset="0"/>
                        </a:rPr>
                        <a:t>方案</a:t>
                      </a:r>
                    </a:p>
                  </a:txBody>
                  <a:tcPr marL="68580" marR="68580" marT="34290" marB="34290">
                    <a:solidFill>
                      <a:schemeClr val="accent1">
                        <a:lumMod val="75000"/>
                      </a:schemeClr>
                    </a:solidFill>
                  </a:tcPr>
                </a:tc>
                <a:tc>
                  <a:txBody>
                    <a:bodyPr/>
                    <a:lstStyle/>
                    <a:p>
                      <a:pPr algn="ctr"/>
                      <a:r>
                        <a:rPr lang="zh-CN" altLang="en-US" sz="1500" dirty="0">
                          <a:latin typeface="微软雅黑" charset="0"/>
                          <a:ea typeface="微软雅黑" charset="0"/>
                        </a:rPr>
                        <a:t>距离</a:t>
                      </a:r>
                    </a:p>
                  </a:txBody>
                  <a:tcPr marL="68580" marR="68580" marT="34290" marB="34290">
                    <a:solidFill>
                      <a:schemeClr val="accent1">
                        <a:lumMod val="75000"/>
                      </a:schemeClr>
                    </a:solidFill>
                  </a:tcPr>
                </a:tc>
                <a:tc>
                  <a:txBody>
                    <a:bodyPr/>
                    <a:lstStyle/>
                    <a:p>
                      <a:pPr algn="ctr"/>
                      <a:r>
                        <a:rPr lang="zh-CN" altLang="en-US" sz="1500" dirty="0">
                          <a:latin typeface="微软雅黑" charset="0"/>
                          <a:ea typeface="微软雅黑" charset="0"/>
                        </a:rPr>
                        <a:t>人数</a:t>
                      </a:r>
                    </a:p>
                  </a:txBody>
                  <a:tcPr marL="68580" marR="68580" marT="34290" marB="34290">
                    <a:solidFill>
                      <a:schemeClr val="accent1">
                        <a:lumMod val="75000"/>
                      </a:schemeClr>
                    </a:solidFill>
                  </a:tcPr>
                </a:tc>
                <a:tc>
                  <a:txBody>
                    <a:bodyPr/>
                    <a:lstStyle/>
                    <a:p>
                      <a:pPr algn="ctr"/>
                      <a:r>
                        <a:rPr lang="zh-CN" altLang="en-US" sz="1500" dirty="0">
                          <a:latin typeface="微软雅黑" charset="0"/>
                          <a:ea typeface="微软雅黑" charset="0"/>
                        </a:rPr>
                        <a:t>精度</a:t>
                      </a:r>
                    </a:p>
                  </a:txBody>
                  <a:tcPr marL="68580" marR="68580" marT="34290" marB="34290">
                    <a:solidFill>
                      <a:schemeClr val="accent1">
                        <a:lumMod val="75000"/>
                      </a:schemeClr>
                    </a:solidFill>
                  </a:tcPr>
                </a:tc>
                <a:tc>
                  <a:txBody>
                    <a:bodyPr/>
                    <a:lstStyle/>
                    <a:p>
                      <a:pPr algn="ctr"/>
                      <a:r>
                        <a:rPr lang="zh-CN" altLang="en-US" sz="1500" dirty="0">
                          <a:latin typeface="微软雅黑" charset="0"/>
                          <a:ea typeface="微软雅黑" charset="0"/>
                        </a:rPr>
                        <a:t>声音</a:t>
                      </a:r>
                    </a:p>
                  </a:txBody>
                  <a:tcPr marL="68580" marR="68580" marT="34290" marB="34290">
                    <a:solidFill>
                      <a:schemeClr val="accent1">
                        <a:lumMod val="75000"/>
                      </a:schemeClr>
                    </a:solidFill>
                  </a:tcPr>
                </a:tc>
                <a:tc>
                  <a:txBody>
                    <a:bodyPr/>
                    <a:lstStyle/>
                    <a:p>
                      <a:pPr algn="ctr"/>
                      <a:r>
                        <a:rPr lang="en-US" altLang="zh-CN" sz="1500" dirty="0">
                          <a:latin typeface="微软雅黑" charset="0"/>
                          <a:ea typeface="微软雅黑" charset="0"/>
                          <a:cs typeface="微软雅黑" charset="0"/>
                        </a:rPr>
                        <a:t>300</a:t>
                      </a:r>
                      <a:r>
                        <a:rPr lang="zh-CN" altLang="en-US" sz="1500" dirty="0">
                          <a:latin typeface="微软雅黑" charset="0"/>
                          <a:ea typeface="微软雅黑" charset="0"/>
                          <a:cs typeface="微软雅黑" charset="0"/>
                        </a:rPr>
                        <a:t>人用量</a:t>
                      </a:r>
                    </a:p>
                  </a:txBody>
                  <a:tcPr marL="68580" marR="68580" marT="34290" marB="34290">
                    <a:solidFill>
                      <a:schemeClr val="accent1">
                        <a:lumMod val="75000"/>
                      </a:schemeClr>
                    </a:solidFill>
                  </a:tcPr>
                </a:tc>
                <a:tc>
                  <a:txBody>
                    <a:bodyPr/>
                    <a:lstStyle/>
                    <a:p>
                      <a:pPr algn="ctr"/>
                      <a:r>
                        <a:rPr lang="zh-CN" altLang="en-US" sz="1500" dirty="0">
                          <a:latin typeface="微软雅黑" charset="0"/>
                          <a:ea typeface="微软雅黑" charset="0"/>
                        </a:rPr>
                        <a:t>安装方式</a:t>
                      </a:r>
                    </a:p>
                  </a:txBody>
                  <a:tcPr marL="68580" marR="68580" marT="34290" marB="34290">
                    <a:solidFill>
                      <a:schemeClr val="accent1">
                        <a:lumMod val="75000"/>
                      </a:schemeClr>
                    </a:solidFill>
                  </a:tcPr>
                </a:tc>
                <a:extLst>
                  <a:ext uri="{0D108BD9-81ED-4DB2-BD59-A6C34878D82A}">
                    <a16:rowId xmlns:a16="http://schemas.microsoft.com/office/drawing/2014/main" val="10000"/>
                  </a:ext>
                </a:extLst>
              </a:tr>
              <a:tr h="473393">
                <a:tc>
                  <a:txBody>
                    <a:bodyPr/>
                    <a:lstStyle/>
                    <a:p>
                      <a:pPr algn="ctr"/>
                      <a:r>
                        <a:rPr lang="zh-CN" altLang="en-US" sz="1500" dirty="0">
                          <a:latin typeface="微软雅黑" charset="0"/>
                          <a:ea typeface="微软雅黑" charset="0"/>
                        </a:rPr>
                        <a:t>座椅靠背</a:t>
                      </a:r>
                    </a:p>
                  </a:txBody>
                  <a:tcPr marL="68580" marR="68580" marT="34290" marB="34290"/>
                </a:tc>
                <a:tc>
                  <a:txBody>
                    <a:bodyPr/>
                    <a:lstStyle/>
                    <a:p>
                      <a:pPr algn="ctr"/>
                      <a:r>
                        <a:rPr lang="zh-CN" altLang="en-US" sz="1500" dirty="0">
                          <a:latin typeface="微软雅黑" charset="0"/>
                          <a:ea typeface="微软雅黑" charset="0"/>
                          <a:cs typeface="微软雅黑" charset="0"/>
                        </a:rPr>
                        <a:t>≤</a:t>
                      </a:r>
                      <a:r>
                        <a:rPr lang="en-US" altLang="zh-CN" sz="1500" dirty="0">
                          <a:latin typeface="微软雅黑" charset="0"/>
                          <a:ea typeface="微软雅黑" charset="0"/>
                          <a:cs typeface="微软雅黑" charset="0"/>
                        </a:rPr>
                        <a:t>2</a:t>
                      </a:r>
                      <a:r>
                        <a:rPr lang="zh-CN" altLang="en-US" sz="1500" dirty="0">
                          <a:latin typeface="微软雅黑" charset="0"/>
                          <a:ea typeface="微软雅黑" charset="0"/>
                          <a:cs typeface="微软雅黑" charset="0"/>
                        </a:rPr>
                        <a:t>米</a:t>
                      </a:r>
                    </a:p>
                  </a:txBody>
                  <a:tcPr marL="68580" marR="68580" marT="34290" marB="34290"/>
                </a:tc>
                <a:tc>
                  <a:txBody>
                    <a:bodyPr/>
                    <a:lstStyle/>
                    <a:p>
                      <a:pPr algn="ctr"/>
                      <a:r>
                        <a:rPr lang="en-US" altLang="zh-CN" sz="1500" dirty="0">
                          <a:latin typeface="微软雅黑" charset="0"/>
                          <a:ea typeface="微软雅黑" charset="0"/>
                        </a:rPr>
                        <a:t>7</a:t>
                      </a:r>
                    </a:p>
                  </a:txBody>
                  <a:tcPr marL="68580" marR="68580" marT="34290" marB="34290"/>
                </a:tc>
                <a:tc>
                  <a:txBody>
                    <a:bodyPr/>
                    <a:lstStyle/>
                    <a:p>
                      <a:pPr algn="ctr"/>
                      <a:r>
                        <a:rPr lang="zh-CN" altLang="en-US" sz="1500" dirty="0">
                          <a:latin typeface="微软雅黑" charset="0"/>
                          <a:ea typeface="微软雅黑" charset="0"/>
                        </a:rPr>
                        <a:t>精确表情</a:t>
                      </a:r>
                    </a:p>
                  </a:txBody>
                  <a:tcPr marL="68580" marR="68580" marT="34290" marB="34290"/>
                </a:tc>
                <a:tc>
                  <a:txBody>
                    <a:bodyPr/>
                    <a:lstStyle/>
                    <a:p>
                      <a:pPr algn="ctr"/>
                      <a:r>
                        <a:rPr lang="zh-CN" altLang="en-US" sz="1500" dirty="0">
                          <a:latin typeface="微软雅黑" charset="0"/>
                          <a:ea typeface="微软雅黑" charset="0"/>
                        </a:rPr>
                        <a:t>单人</a:t>
                      </a:r>
                    </a:p>
                  </a:txBody>
                  <a:tcPr marL="68580" marR="68580" marT="34290" marB="34290"/>
                </a:tc>
                <a:tc>
                  <a:txBody>
                    <a:bodyPr/>
                    <a:lstStyle/>
                    <a:p>
                      <a:pPr algn="ctr"/>
                      <a:r>
                        <a:rPr lang="en-US" altLang="zh-CN" sz="1500" dirty="0">
                          <a:latin typeface="微软雅黑" charset="0"/>
                          <a:ea typeface="微软雅黑" charset="0"/>
                        </a:rPr>
                        <a:t>43</a:t>
                      </a:r>
                    </a:p>
                  </a:txBody>
                  <a:tcPr marL="68580" marR="68580" marT="34290" marB="34290"/>
                </a:tc>
                <a:tc>
                  <a:txBody>
                    <a:bodyPr/>
                    <a:lstStyle/>
                    <a:p>
                      <a:pPr algn="ctr"/>
                      <a:r>
                        <a:rPr lang="zh-CN" altLang="en-US" sz="1500" dirty="0">
                          <a:latin typeface="微软雅黑" charset="0"/>
                          <a:ea typeface="微软雅黑" charset="0"/>
                        </a:rPr>
                        <a:t>改造座椅</a:t>
                      </a:r>
                    </a:p>
                  </a:txBody>
                  <a:tcPr marL="68580" marR="68580" marT="34290" marB="34290"/>
                </a:tc>
                <a:extLst>
                  <a:ext uri="{0D108BD9-81ED-4DB2-BD59-A6C34878D82A}">
                    <a16:rowId xmlns:a16="http://schemas.microsoft.com/office/drawing/2014/main" val="10001"/>
                  </a:ext>
                </a:extLst>
              </a:tr>
              <a:tr h="473393">
                <a:tc>
                  <a:txBody>
                    <a:bodyPr/>
                    <a:lstStyle/>
                    <a:p>
                      <a:pPr algn="ctr"/>
                      <a:r>
                        <a:rPr lang="zh-CN" altLang="en-US" sz="1500" dirty="0">
                          <a:latin typeface="微软雅黑" charset="0"/>
                          <a:ea typeface="微软雅黑" charset="0"/>
                        </a:rPr>
                        <a:t>侧墙</a:t>
                      </a:r>
                    </a:p>
                  </a:txBody>
                  <a:tcPr marL="68580" marR="68580" marT="34290" marB="34290"/>
                </a:tc>
                <a:tc>
                  <a:txBody>
                    <a:bodyPr/>
                    <a:lstStyle/>
                    <a:p>
                      <a:pPr algn="ctr"/>
                      <a:r>
                        <a:rPr lang="zh-CN" altLang="en-US" sz="1500" dirty="0">
                          <a:latin typeface="微软雅黑" charset="0"/>
                          <a:ea typeface="微软雅黑" charset="0"/>
                          <a:cs typeface="微软雅黑" charset="0"/>
                        </a:rPr>
                        <a:t>≤</a:t>
                      </a:r>
                      <a:r>
                        <a:rPr lang="en-US" altLang="zh-CN" sz="1500" dirty="0">
                          <a:latin typeface="微软雅黑" charset="0"/>
                          <a:ea typeface="微软雅黑" charset="0"/>
                          <a:cs typeface="微软雅黑" charset="0"/>
                        </a:rPr>
                        <a:t>8</a:t>
                      </a:r>
                      <a:r>
                        <a:rPr lang="zh-CN" altLang="en-US" sz="1500" dirty="0">
                          <a:latin typeface="微软雅黑" charset="0"/>
                          <a:ea typeface="微软雅黑" charset="0"/>
                          <a:cs typeface="微软雅黑" charset="0"/>
                        </a:rPr>
                        <a:t>米</a:t>
                      </a:r>
                    </a:p>
                  </a:txBody>
                  <a:tcPr marL="68580" marR="68580" marT="34290" marB="34290"/>
                </a:tc>
                <a:tc>
                  <a:txBody>
                    <a:bodyPr/>
                    <a:lstStyle/>
                    <a:p>
                      <a:pPr algn="ctr"/>
                      <a:r>
                        <a:rPr lang="en-US" altLang="zh-CN" sz="1500" dirty="0">
                          <a:latin typeface="微软雅黑" charset="0"/>
                          <a:ea typeface="微软雅黑" charset="0"/>
                        </a:rPr>
                        <a:t>21-25</a:t>
                      </a:r>
                    </a:p>
                  </a:txBody>
                  <a:tcPr marL="68580" marR="68580" marT="34290" marB="34290"/>
                </a:tc>
                <a:tc>
                  <a:txBody>
                    <a:bodyPr/>
                    <a:lstStyle/>
                    <a:p>
                      <a:pPr algn="ctr"/>
                      <a:r>
                        <a:rPr lang="zh-CN" altLang="en-US" sz="1500" dirty="0">
                          <a:latin typeface="微软雅黑" charset="0"/>
                          <a:ea typeface="微软雅黑" charset="0"/>
                        </a:rPr>
                        <a:t>面部朝向</a:t>
                      </a:r>
                    </a:p>
                  </a:txBody>
                  <a:tcPr marL="68580" marR="68580" marT="34290" marB="34290"/>
                </a:tc>
                <a:tc>
                  <a:txBody>
                    <a:bodyPr/>
                    <a:lstStyle/>
                    <a:p>
                      <a:pPr algn="ctr"/>
                      <a:r>
                        <a:rPr lang="zh-CN" altLang="en-US" sz="1500" dirty="0">
                          <a:latin typeface="微软雅黑" charset="0"/>
                          <a:ea typeface="微软雅黑" charset="0"/>
                        </a:rPr>
                        <a:t>群体</a:t>
                      </a:r>
                    </a:p>
                  </a:txBody>
                  <a:tcPr marL="68580" marR="68580" marT="34290" marB="34290"/>
                </a:tc>
                <a:tc>
                  <a:txBody>
                    <a:bodyPr/>
                    <a:lstStyle/>
                    <a:p>
                      <a:pPr algn="ctr"/>
                      <a:r>
                        <a:rPr lang="en-US" altLang="zh-CN" sz="1500" dirty="0">
                          <a:latin typeface="微软雅黑" charset="0"/>
                          <a:ea typeface="微软雅黑" charset="0"/>
                        </a:rPr>
                        <a:t>15</a:t>
                      </a:r>
                    </a:p>
                  </a:txBody>
                  <a:tcPr marL="68580" marR="68580" marT="34290" marB="34290"/>
                </a:tc>
                <a:tc>
                  <a:txBody>
                    <a:bodyPr/>
                    <a:lstStyle/>
                    <a:p>
                      <a:pPr algn="ctr"/>
                      <a:r>
                        <a:rPr lang="zh-CN" altLang="en-US" sz="1500" dirty="0">
                          <a:latin typeface="微软雅黑" charset="0"/>
                          <a:ea typeface="微软雅黑" charset="0"/>
                        </a:rPr>
                        <a:t>贴墙固定</a:t>
                      </a:r>
                    </a:p>
                  </a:txBody>
                  <a:tcPr marL="68580" marR="68580" marT="34290" marB="34290"/>
                </a:tc>
                <a:extLst>
                  <a:ext uri="{0D108BD9-81ED-4DB2-BD59-A6C34878D82A}">
                    <a16:rowId xmlns:a16="http://schemas.microsoft.com/office/drawing/2014/main" val="10002"/>
                  </a:ext>
                </a:extLst>
              </a:tr>
            </a:tbl>
          </a:graphicData>
        </a:graphic>
      </p:graphicFrame>
      <p:sp>
        <p:nvSpPr>
          <p:cNvPr id="15" name="文本框 14"/>
          <p:cNvSpPr txBox="1"/>
          <p:nvPr/>
        </p:nvSpPr>
        <p:spPr>
          <a:xfrm>
            <a:off x="2820557" y="5476228"/>
            <a:ext cx="2604407" cy="369332"/>
          </a:xfrm>
          <a:prstGeom prst="rect">
            <a:avLst/>
          </a:prstGeom>
          <a:noFill/>
        </p:spPr>
        <p:txBody>
          <a:bodyPr wrap="square" rtlCol="0">
            <a:spAutoFit/>
          </a:bodyPr>
          <a:lstStyle/>
          <a:p>
            <a:pPr algn="ctr"/>
            <a:r>
              <a:rPr lang="zh-CN" altLang="en-US" dirty="0">
                <a:solidFill>
                  <a:schemeClr val="bg1"/>
                </a:solidFill>
                <a:latin typeface="微软雅黑" charset="0"/>
                <a:ea typeface="微软雅黑" charset="0"/>
              </a:rPr>
              <a:t>扶手按钮</a:t>
            </a:r>
          </a:p>
        </p:txBody>
      </p:sp>
      <p:sp>
        <p:nvSpPr>
          <p:cNvPr id="16" name="文本框 15"/>
          <p:cNvSpPr txBox="1"/>
          <p:nvPr/>
        </p:nvSpPr>
        <p:spPr>
          <a:xfrm>
            <a:off x="2747010" y="2207419"/>
            <a:ext cx="2873693" cy="369332"/>
          </a:xfrm>
          <a:prstGeom prst="rect">
            <a:avLst/>
          </a:prstGeom>
          <a:noFill/>
        </p:spPr>
        <p:txBody>
          <a:bodyPr wrap="square" rtlCol="0" anchor="t">
            <a:spAutoFit/>
          </a:bodyPr>
          <a:lstStyle/>
          <a:p>
            <a:pPr algn="l"/>
            <a:r>
              <a:rPr lang="zh-CN" altLang="en-US" dirty="0">
                <a:solidFill>
                  <a:schemeClr val="bg1"/>
                </a:solidFill>
                <a:latin typeface="微软雅黑" charset="0"/>
                <a:ea typeface="微软雅黑" charset="0"/>
                <a:cs typeface="微软雅黑" charset="0"/>
                <a:sym typeface="+mn-ea"/>
              </a:rPr>
              <a:t> 座椅靠背   </a:t>
            </a:r>
            <a:r>
              <a:rPr lang="en-US" altLang="zh-CN" dirty="0">
                <a:solidFill>
                  <a:schemeClr val="bg1"/>
                </a:solidFill>
                <a:latin typeface="微软雅黑" charset="0"/>
                <a:ea typeface="微软雅黑" charset="0"/>
                <a:cs typeface="微软雅黑" charset="0"/>
                <a:sym typeface="+mn-ea"/>
              </a:rPr>
              <a:t>V.S.   </a:t>
            </a:r>
            <a:r>
              <a:rPr lang="zh-CN" altLang="en-US" dirty="0">
                <a:solidFill>
                  <a:schemeClr val="bg1"/>
                </a:solidFill>
                <a:latin typeface="微软雅黑" charset="0"/>
                <a:ea typeface="微软雅黑" charset="0"/>
                <a:cs typeface="微软雅黑" charset="0"/>
                <a:sym typeface="+mn-ea"/>
              </a:rPr>
              <a:t>侧墙</a:t>
            </a:r>
            <a:endParaRPr lang="zh-CN" altLang="en-US" b="1" dirty="0">
              <a:solidFill>
                <a:schemeClr val="bg1"/>
              </a:solidFill>
              <a:latin typeface="微软雅黑" charset="0"/>
              <a:ea typeface="微软雅黑" charset="0"/>
              <a:cs typeface="微软雅黑" charset="0"/>
              <a:sym typeface="+mn-ea"/>
            </a:endParaRPr>
          </a:p>
        </p:txBody>
      </p:sp>
      <p:sp>
        <p:nvSpPr>
          <p:cNvPr id="2" name="文本框 1"/>
          <p:cNvSpPr txBox="1"/>
          <p:nvPr/>
        </p:nvSpPr>
        <p:spPr>
          <a:xfrm>
            <a:off x="857726" y="3431857"/>
            <a:ext cx="1446848" cy="553998"/>
          </a:xfrm>
          <a:prstGeom prst="rect">
            <a:avLst/>
          </a:prstGeom>
          <a:noFill/>
        </p:spPr>
        <p:txBody>
          <a:bodyPr wrap="square" rtlCol="0">
            <a:spAutoFit/>
          </a:bodyPr>
          <a:lstStyle/>
          <a:p>
            <a:pPr algn="ctr"/>
            <a:r>
              <a:rPr lang="zh-CN" altLang="en-US" sz="1500" dirty="0">
                <a:solidFill>
                  <a:schemeClr val="bg1"/>
                </a:solidFill>
                <a:latin typeface="微软雅黑" charset="0"/>
                <a:ea typeface="微软雅黑" charset="0"/>
                <a:cs typeface="微软雅黑" charset="0"/>
              </a:rPr>
              <a:t>距离</a:t>
            </a:r>
            <a:r>
              <a:rPr lang="en-US" altLang="zh-CN" sz="1500" dirty="0">
                <a:solidFill>
                  <a:schemeClr val="bg1"/>
                </a:solidFill>
                <a:latin typeface="微软雅黑" charset="0"/>
                <a:ea typeface="微软雅黑" charset="0"/>
                <a:cs typeface="微软雅黑" charset="0"/>
              </a:rPr>
              <a:t>0.6-2</a:t>
            </a:r>
            <a:r>
              <a:rPr lang="zh-CN" altLang="en-US" sz="1500" dirty="0">
                <a:solidFill>
                  <a:schemeClr val="bg1"/>
                </a:solidFill>
                <a:latin typeface="微软雅黑" charset="0"/>
                <a:ea typeface="微软雅黑" charset="0"/>
                <a:cs typeface="微软雅黑" charset="0"/>
              </a:rPr>
              <a:t>米</a:t>
            </a:r>
          </a:p>
          <a:p>
            <a:pPr algn="ctr"/>
            <a:r>
              <a:rPr lang="en-US" altLang="zh-CN" sz="1500" dirty="0">
                <a:solidFill>
                  <a:schemeClr val="bg1"/>
                </a:solidFill>
                <a:latin typeface="微软雅黑" charset="0"/>
                <a:ea typeface="微软雅黑" charset="0"/>
                <a:cs typeface="微软雅黑" charset="0"/>
              </a:rPr>
              <a:t>7</a:t>
            </a:r>
            <a:r>
              <a:rPr lang="zh-CN" altLang="en-US" sz="1500" dirty="0">
                <a:solidFill>
                  <a:schemeClr val="bg1"/>
                </a:solidFill>
                <a:latin typeface="微软雅黑" charset="0"/>
                <a:ea typeface="微软雅黑" charset="0"/>
                <a:cs typeface="微软雅黑" charset="0"/>
              </a:rPr>
              <a:t>人</a:t>
            </a:r>
          </a:p>
        </p:txBody>
      </p:sp>
      <p:sp>
        <p:nvSpPr>
          <p:cNvPr id="3" name="文本框 2"/>
          <p:cNvSpPr txBox="1"/>
          <p:nvPr/>
        </p:nvSpPr>
        <p:spPr>
          <a:xfrm>
            <a:off x="5050631" y="3431857"/>
            <a:ext cx="3060383" cy="553998"/>
          </a:xfrm>
          <a:prstGeom prst="rect">
            <a:avLst/>
          </a:prstGeom>
          <a:noFill/>
        </p:spPr>
        <p:txBody>
          <a:bodyPr wrap="square" rtlCol="0">
            <a:spAutoFit/>
          </a:bodyPr>
          <a:lstStyle/>
          <a:p>
            <a:pPr algn="ctr"/>
            <a:r>
              <a:rPr lang="zh-CN" altLang="en-US" sz="1500" dirty="0">
                <a:solidFill>
                  <a:schemeClr val="bg1"/>
                </a:solidFill>
                <a:latin typeface="微软雅黑" charset="0"/>
                <a:ea typeface="微软雅黑" charset="0"/>
                <a:cs typeface="微软雅黑" charset="0"/>
              </a:rPr>
              <a:t>距离</a:t>
            </a:r>
            <a:r>
              <a:rPr lang="en-US" altLang="zh-CN" sz="1500" dirty="0">
                <a:solidFill>
                  <a:schemeClr val="bg1"/>
                </a:solidFill>
                <a:latin typeface="微软雅黑" charset="0"/>
                <a:ea typeface="微软雅黑" charset="0"/>
                <a:cs typeface="微软雅黑" charset="0"/>
              </a:rPr>
              <a:t>2-8</a:t>
            </a:r>
            <a:r>
              <a:rPr lang="zh-CN" altLang="en-US" sz="1500" dirty="0">
                <a:solidFill>
                  <a:schemeClr val="bg1"/>
                </a:solidFill>
                <a:latin typeface="微软雅黑" charset="0"/>
                <a:ea typeface="微软雅黑" charset="0"/>
                <a:cs typeface="微软雅黑" charset="0"/>
              </a:rPr>
              <a:t>米</a:t>
            </a:r>
            <a:endParaRPr lang="en-US" altLang="zh-CN" sz="1500" dirty="0">
              <a:solidFill>
                <a:schemeClr val="bg1"/>
              </a:solidFill>
              <a:latin typeface="微软雅黑" charset="0"/>
              <a:ea typeface="微软雅黑" charset="0"/>
              <a:cs typeface="微软雅黑" charset="0"/>
            </a:endParaRPr>
          </a:p>
          <a:p>
            <a:pPr algn="ctr"/>
            <a:r>
              <a:rPr lang="en-US" altLang="zh-CN" sz="1500" dirty="0">
                <a:solidFill>
                  <a:schemeClr val="bg1"/>
                </a:solidFill>
                <a:latin typeface="微软雅黑" charset="0"/>
                <a:ea typeface="微软雅黑" charset="0"/>
                <a:cs typeface="微软雅黑" charset="0"/>
              </a:rPr>
              <a:t>21-25</a:t>
            </a:r>
            <a:r>
              <a:rPr lang="zh-CN" altLang="en-US" sz="1500" dirty="0">
                <a:solidFill>
                  <a:schemeClr val="bg1"/>
                </a:solidFill>
                <a:latin typeface="微软雅黑" charset="0"/>
                <a:ea typeface="微软雅黑" charset="0"/>
                <a:cs typeface="微软雅黑" charset="0"/>
              </a:rPr>
              <a:t>人</a:t>
            </a:r>
          </a:p>
        </p:txBody>
      </p:sp>
      <p:sp>
        <p:nvSpPr>
          <p:cNvPr id="50" name="文本框 49"/>
          <p:cNvSpPr txBox="1"/>
          <p:nvPr/>
        </p:nvSpPr>
        <p:spPr>
          <a:xfrm>
            <a:off x="671512" y="568643"/>
            <a:ext cx="2374106" cy="553998"/>
          </a:xfrm>
          <a:prstGeom prst="rect">
            <a:avLst/>
          </a:prstGeom>
          <a:noFill/>
        </p:spPr>
        <p:txBody>
          <a:bodyPr wrap="square" rtlCol="0">
            <a:spAutoFit/>
          </a:bodyPr>
          <a:lstStyle/>
          <a:p>
            <a:r>
              <a:rPr lang="en-US" altLang="zh-CN" sz="3000" dirty="0">
                <a:latin typeface="微软雅黑" charset="0"/>
                <a:ea typeface="微软雅黑" charset="0"/>
                <a:cs typeface="微软雅黑" charset="0"/>
                <a:sym typeface="+mn-ea"/>
              </a:rPr>
              <a:t>An example</a:t>
            </a:r>
            <a:endParaRPr lang="zh-CN" altLang="en-US" sz="3000" dirty="0">
              <a:latin typeface="微软雅黑" charset="0"/>
              <a:ea typeface="微软雅黑" charset="0"/>
              <a:cs typeface="微软雅黑" charset="0"/>
              <a:sym typeface="+mn-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67966" y="1695926"/>
            <a:ext cx="3608546" cy="369332"/>
          </a:xfrm>
          <a:prstGeom prst="rect">
            <a:avLst/>
          </a:prstGeom>
          <a:noFill/>
        </p:spPr>
        <p:txBody>
          <a:bodyPr wrap="square" rtlCol="0" anchor="t">
            <a:spAutoFit/>
          </a:bodyPr>
          <a:lstStyle/>
          <a:p>
            <a:pPr algn="l"/>
            <a:r>
              <a:rPr lang="zh-CN" altLang="en-US" dirty="0">
                <a:latin typeface="微软雅黑" charset="0"/>
                <a:ea typeface="微软雅黑" charset="0"/>
                <a:sym typeface="+mn-ea"/>
              </a:rPr>
              <a:t>基于视频和声音的情绪识别算法</a:t>
            </a:r>
          </a:p>
        </p:txBody>
      </p:sp>
      <p:pic>
        <p:nvPicPr>
          <p:cNvPr id="5" name="图片 4" descr="视频技术"/>
          <p:cNvPicPr>
            <a:picLocks noChangeAspect="1"/>
          </p:cNvPicPr>
          <p:nvPr/>
        </p:nvPicPr>
        <p:blipFill>
          <a:blip r:embed="rId2"/>
          <a:stretch>
            <a:fillRect/>
          </a:stretch>
        </p:blipFill>
        <p:spPr>
          <a:xfrm>
            <a:off x="28099" y="3065145"/>
            <a:ext cx="2996089" cy="1684020"/>
          </a:xfrm>
          <a:prstGeom prst="rect">
            <a:avLst/>
          </a:prstGeom>
        </p:spPr>
      </p:pic>
      <p:pic>
        <p:nvPicPr>
          <p:cNvPr id="6" name="图片 5" descr="姿态检测"/>
          <p:cNvPicPr>
            <a:picLocks noChangeAspect="1"/>
          </p:cNvPicPr>
          <p:nvPr/>
        </p:nvPicPr>
        <p:blipFill>
          <a:blip r:embed="rId3"/>
          <a:stretch>
            <a:fillRect/>
          </a:stretch>
        </p:blipFill>
        <p:spPr>
          <a:xfrm>
            <a:off x="3098959" y="3065145"/>
            <a:ext cx="2488406" cy="1604963"/>
          </a:xfrm>
          <a:prstGeom prst="rect">
            <a:avLst/>
          </a:prstGeom>
        </p:spPr>
      </p:pic>
      <p:sp>
        <p:nvSpPr>
          <p:cNvPr id="7" name="文本框 6"/>
          <p:cNvSpPr txBox="1"/>
          <p:nvPr/>
        </p:nvSpPr>
        <p:spPr>
          <a:xfrm>
            <a:off x="923925" y="2426018"/>
            <a:ext cx="1203960" cy="646331"/>
          </a:xfrm>
          <a:prstGeom prst="rect">
            <a:avLst/>
          </a:prstGeom>
          <a:noFill/>
        </p:spPr>
        <p:txBody>
          <a:bodyPr wrap="square" rtlCol="0">
            <a:spAutoFit/>
          </a:bodyPr>
          <a:lstStyle/>
          <a:p>
            <a:r>
              <a:rPr lang="zh-CN" altLang="en-US">
                <a:solidFill>
                  <a:schemeClr val="tx1"/>
                </a:solidFill>
              </a:rPr>
              <a:t>面部情绪识别</a:t>
            </a:r>
          </a:p>
        </p:txBody>
      </p:sp>
      <p:sp>
        <p:nvSpPr>
          <p:cNvPr id="8" name="文本框 7"/>
          <p:cNvSpPr txBox="1"/>
          <p:nvPr/>
        </p:nvSpPr>
        <p:spPr>
          <a:xfrm>
            <a:off x="3701415" y="2426018"/>
            <a:ext cx="1203960" cy="646331"/>
          </a:xfrm>
          <a:prstGeom prst="rect">
            <a:avLst/>
          </a:prstGeom>
          <a:noFill/>
        </p:spPr>
        <p:txBody>
          <a:bodyPr wrap="square" rtlCol="0">
            <a:spAutoFit/>
          </a:bodyPr>
          <a:lstStyle/>
          <a:p>
            <a:r>
              <a:rPr lang="zh-CN" altLang="en-US">
                <a:solidFill>
                  <a:schemeClr val="tx1"/>
                </a:solidFill>
              </a:rPr>
              <a:t>肢体动作识别</a:t>
            </a:r>
          </a:p>
        </p:txBody>
      </p:sp>
      <p:pic>
        <p:nvPicPr>
          <p:cNvPr id="9" name="图片 8"/>
          <p:cNvPicPr>
            <a:picLocks noChangeAspect="1"/>
          </p:cNvPicPr>
          <p:nvPr/>
        </p:nvPicPr>
        <p:blipFill>
          <a:blip r:embed="rId4"/>
          <a:stretch>
            <a:fillRect/>
          </a:stretch>
        </p:blipFill>
        <p:spPr>
          <a:xfrm>
            <a:off x="5803106" y="3065145"/>
            <a:ext cx="3063240" cy="1062038"/>
          </a:xfrm>
          <a:prstGeom prst="rect">
            <a:avLst/>
          </a:prstGeom>
        </p:spPr>
      </p:pic>
      <p:sp>
        <p:nvSpPr>
          <p:cNvPr id="10" name="文本框 9"/>
          <p:cNvSpPr txBox="1"/>
          <p:nvPr/>
        </p:nvSpPr>
        <p:spPr>
          <a:xfrm>
            <a:off x="6732746" y="2426018"/>
            <a:ext cx="1203960" cy="646331"/>
          </a:xfrm>
          <a:prstGeom prst="rect">
            <a:avLst/>
          </a:prstGeom>
          <a:noFill/>
        </p:spPr>
        <p:txBody>
          <a:bodyPr wrap="square" rtlCol="0">
            <a:spAutoFit/>
          </a:bodyPr>
          <a:lstStyle/>
          <a:p>
            <a:r>
              <a:rPr lang="zh-CN" altLang="en-US">
                <a:solidFill>
                  <a:schemeClr val="tx1"/>
                </a:solidFill>
              </a:rPr>
              <a:t>声音情绪识别</a:t>
            </a:r>
          </a:p>
        </p:txBody>
      </p:sp>
      <p:sp>
        <p:nvSpPr>
          <p:cNvPr id="2" name="文本框 1">
            <a:extLst>
              <a:ext uri="{FF2B5EF4-FFF2-40B4-BE49-F238E27FC236}">
                <a16:creationId xmlns:a16="http://schemas.microsoft.com/office/drawing/2014/main" id="{FED210C0-CE77-4FB2-8112-BDCC907D8BFC}"/>
              </a:ext>
            </a:extLst>
          </p:cNvPr>
          <p:cNvSpPr txBox="1"/>
          <p:nvPr/>
        </p:nvSpPr>
        <p:spPr>
          <a:xfrm>
            <a:off x="671512" y="568643"/>
            <a:ext cx="2374106" cy="553998"/>
          </a:xfrm>
          <a:prstGeom prst="rect">
            <a:avLst/>
          </a:prstGeom>
          <a:noFill/>
        </p:spPr>
        <p:txBody>
          <a:bodyPr wrap="square" rtlCol="0">
            <a:spAutoFit/>
          </a:bodyPr>
          <a:lstStyle/>
          <a:p>
            <a:r>
              <a:rPr lang="en-US" altLang="zh-CN" sz="3000" dirty="0">
                <a:latin typeface="微软雅黑" charset="0"/>
                <a:ea typeface="微软雅黑" charset="0"/>
                <a:cs typeface="微软雅黑" charset="0"/>
                <a:sym typeface="+mn-ea"/>
              </a:rPr>
              <a:t>An example</a:t>
            </a:r>
            <a:endParaRPr lang="zh-CN" altLang="en-US" sz="3000" dirty="0">
              <a:latin typeface="微软雅黑" charset="0"/>
              <a:ea typeface="微软雅黑" charset="0"/>
              <a:cs typeface="微软雅黑" charset="0"/>
              <a:sym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97605" y="1676400"/>
            <a:ext cx="2385060" cy="369332"/>
          </a:xfrm>
          <a:prstGeom prst="rect">
            <a:avLst/>
          </a:prstGeom>
          <a:noFill/>
        </p:spPr>
        <p:txBody>
          <a:bodyPr wrap="square" rtlCol="0" anchor="t">
            <a:spAutoFit/>
          </a:bodyPr>
          <a:lstStyle/>
          <a:p>
            <a:pPr algn="l"/>
            <a:r>
              <a:rPr lang="zh-CN" altLang="en-US" dirty="0">
                <a:solidFill>
                  <a:schemeClr val="bg1"/>
                </a:solidFill>
                <a:latin typeface="微软雅黑" charset="0"/>
                <a:ea typeface="微软雅黑" charset="0"/>
                <a:sym typeface="+mn-ea"/>
              </a:rPr>
              <a:t>多模态情绪识别技术</a:t>
            </a:r>
          </a:p>
        </p:txBody>
      </p:sp>
      <p:sp>
        <p:nvSpPr>
          <p:cNvPr id="6" name="文本框 5"/>
          <p:cNvSpPr txBox="1"/>
          <p:nvPr/>
        </p:nvSpPr>
        <p:spPr>
          <a:xfrm>
            <a:off x="751641" y="2043862"/>
            <a:ext cx="1596866" cy="646331"/>
          </a:xfrm>
          <a:prstGeom prst="rect">
            <a:avLst/>
          </a:prstGeom>
          <a:noFill/>
        </p:spPr>
        <p:txBody>
          <a:bodyPr wrap="square" rtlCol="0">
            <a:spAutoFit/>
          </a:bodyPr>
          <a:lstStyle/>
          <a:p>
            <a:r>
              <a:rPr lang="zh-CN" altLang="en-US">
                <a:solidFill>
                  <a:schemeClr val="bg1"/>
                </a:solidFill>
                <a:latin typeface="微软雅黑" charset="0"/>
                <a:ea typeface="微软雅黑" charset="0"/>
              </a:rPr>
              <a:t>面部表情情绪识别</a:t>
            </a:r>
          </a:p>
        </p:txBody>
      </p:sp>
      <p:sp>
        <p:nvSpPr>
          <p:cNvPr id="9" name="文本框 8"/>
          <p:cNvSpPr txBox="1"/>
          <p:nvPr/>
        </p:nvSpPr>
        <p:spPr>
          <a:xfrm>
            <a:off x="5956577" y="2043862"/>
            <a:ext cx="1596866" cy="369332"/>
          </a:xfrm>
          <a:prstGeom prst="rect">
            <a:avLst/>
          </a:prstGeom>
          <a:noFill/>
        </p:spPr>
        <p:txBody>
          <a:bodyPr wrap="square" rtlCol="0">
            <a:spAutoFit/>
          </a:bodyPr>
          <a:lstStyle/>
          <a:p>
            <a:r>
              <a:rPr lang="zh-CN" altLang="en-US">
                <a:solidFill>
                  <a:schemeClr val="bg1"/>
                </a:solidFill>
                <a:latin typeface="微软雅黑" charset="0"/>
                <a:ea typeface="微软雅黑" charset="0"/>
              </a:rPr>
              <a:t>肢体动作识别</a:t>
            </a:r>
          </a:p>
        </p:txBody>
      </p:sp>
      <p:pic>
        <p:nvPicPr>
          <p:cNvPr id="20" name="图片 19"/>
          <p:cNvPicPr>
            <a:picLocks noChangeAspect="1"/>
          </p:cNvPicPr>
          <p:nvPr/>
        </p:nvPicPr>
        <p:blipFill>
          <a:blip r:embed="rId2"/>
          <a:stretch>
            <a:fillRect/>
          </a:stretch>
        </p:blipFill>
        <p:spPr>
          <a:xfrm>
            <a:off x="4829770" y="2474868"/>
            <a:ext cx="4166711" cy="2498408"/>
          </a:xfrm>
          <a:prstGeom prst="rect">
            <a:avLst/>
          </a:prstGeom>
          <a:ln w="12700" cmpd="sng">
            <a:solidFill>
              <a:schemeClr val="bg1"/>
            </a:solidFill>
            <a:prstDash val="solid"/>
          </a:ln>
        </p:spPr>
      </p:pic>
      <p:pic>
        <p:nvPicPr>
          <p:cNvPr id="2" name="图片 1" descr="4171599801101_.pic_hd"/>
          <p:cNvPicPr>
            <a:picLocks noChangeAspect="1"/>
          </p:cNvPicPr>
          <p:nvPr/>
        </p:nvPicPr>
        <p:blipFill>
          <a:blip r:embed="rId3"/>
          <a:stretch>
            <a:fillRect/>
          </a:stretch>
        </p:blipFill>
        <p:spPr>
          <a:xfrm>
            <a:off x="76318" y="2474868"/>
            <a:ext cx="4567238" cy="2510314"/>
          </a:xfrm>
          <a:prstGeom prst="rect">
            <a:avLst/>
          </a:prstGeom>
          <a:ln w="12700" cmpd="sng">
            <a:solidFill>
              <a:schemeClr val="bg1"/>
            </a:solidFill>
            <a:prstDash val="solid"/>
          </a:ln>
        </p:spPr>
      </p:pic>
      <p:sp>
        <p:nvSpPr>
          <p:cNvPr id="3" name="文本框 2">
            <a:extLst>
              <a:ext uri="{FF2B5EF4-FFF2-40B4-BE49-F238E27FC236}">
                <a16:creationId xmlns:a16="http://schemas.microsoft.com/office/drawing/2014/main" id="{697E1C68-2296-4F5F-8B23-1AC846C56D68}"/>
              </a:ext>
            </a:extLst>
          </p:cNvPr>
          <p:cNvSpPr txBox="1"/>
          <p:nvPr/>
        </p:nvSpPr>
        <p:spPr>
          <a:xfrm>
            <a:off x="671512" y="568643"/>
            <a:ext cx="2374106" cy="553998"/>
          </a:xfrm>
          <a:prstGeom prst="rect">
            <a:avLst/>
          </a:prstGeom>
          <a:noFill/>
        </p:spPr>
        <p:txBody>
          <a:bodyPr wrap="square" rtlCol="0">
            <a:spAutoFit/>
          </a:bodyPr>
          <a:lstStyle/>
          <a:p>
            <a:r>
              <a:rPr lang="en-US" altLang="zh-CN" sz="3000" dirty="0">
                <a:latin typeface="微软雅黑" charset="0"/>
                <a:ea typeface="微软雅黑" charset="0"/>
                <a:cs typeface="微软雅黑" charset="0"/>
                <a:sym typeface="+mn-ea"/>
              </a:rPr>
              <a:t>An example</a:t>
            </a:r>
            <a:endParaRPr lang="zh-CN" altLang="en-US" sz="3000" dirty="0">
              <a:latin typeface="微软雅黑" charset="0"/>
              <a:ea typeface="微软雅黑" charset="0"/>
              <a:cs typeface="微软雅黑" charset="0"/>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a:xfrm>
            <a:off x="6441" y="563678"/>
            <a:ext cx="9144000" cy="739700"/>
          </a:xfrm>
        </p:spPr>
        <p:txBody>
          <a:bodyPr/>
          <a:lstStyle/>
          <a:p>
            <a:r>
              <a:rPr lang="en-US" altLang="zh-CN" sz="3200" dirty="0"/>
              <a:t>3. What is the design principal of network?</a:t>
            </a:r>
          </a:p>
        </p:txBody>
      </p:sp>
      <p:pic>
        <p:nvPicPr>
          <p:cNvPr id="7" name="内容占位符 6">
            <a:extLst>
              <a:ext uri="{FF2B5EF4-FFF2-40B4-BE49-F238E27FC236}">
                <a16:creationId xmlns:a16="http://schemas.microsoft.com/office/drawing/2014/main" id="{13E6C35A-F31E-4BA6-AFA1-BD63C649CDE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318" y="1524050"/>
            <a:ext cx="5281714" cy="2666930"/>
          </a:xfrm>
        </p:spPr>
      </p:pic>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56</a:t>
            </a:fld>
            <a:endParaRPr lang="en-US" altLang="zh-CN"/>
          </a:p>
        </p:txBody>
      </p:sp>
      <p:pic>
        <p:nvPicPr>
          <p:cNvPr id="9" name="图片 8">
            <a:extLst>
              <a:ext uri="{FF2B5EF4-FFF2-40B4-BE49-F238E27FC236}">
                <a16:creationId xmlns:a16="http://schemas.microsoft.com/office/drawing/2014/main" id="{98B4BA09-3A4F-40AE-97F1-DB8FB3FECB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5" y="3743676"/>
            <a:ext cx="9144000" cy="3114324"/>
          </a:xfrm>
          <a:prstGeom prst="rect">
            <a:avLst/>
          </a:prstGeom>
        </p:spPr>
      </p:pic>
      <p:pic>
        <p:nvPicPr>
          <p:cNvPr id="11" name="图片 10">
            <a:extLst>
              <a:ext uri="{FF2B5EF4-FFF2-40B4-BE49-F238E27FC236}">
                <a16:creationId xmlns:a16="http://schemas.microsoft.com/office/drawing/2014/main" id="{B17E148D-0114-4117-BCC6-D7826E8E4A76}"/>
              </a:ext>
            </a:extLst>
          </p:cNvPr>
          <p:cNvPicPr>
            <a:picLocks noChangeAspect="1"/>
          </p:cNvPicPr>
          <p:nvPr/>
        </p:nvPicPr>
        <p:blipFill>
          <a:blip r:embed="rId5"/>
          <a:stretch>
            <a:fillRect/>
          </a:stretch>
        </p:blipFill>
        <p:spPr>
          <a:xfrm>
            <a:off x="5609389" y="1522228"/>
            <a:ext cx="1887622" cy="2215544"/>
          </a:xfrm>
          <a:prstGeom prst="rect">
            <a:avLst/>
          </a:prstGeom>
        </p:spPr>
      </p:pic>
    </p:spTree>
    <p:extLst>
      <p:ext uri="{BB962C8B-B14F-4D97-AF65-F5344CB8AC3E}">
        <p14:creationId xmlns:p14="http://schemas.microsoft.com/office/powerpoint/2010/main" val="23786194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a:xfrm>
            <a:off x="6441" y="563678"/>
            <a:ext cx="9144000" cy="739700"/>
          </a:xfrm>
        </p:spPr>
        <p:txBody>
          <a:bodyPr/>
          <a:lstStyle/>
          <a:p>
            <a:r>
              <a:rPr lang="en-US" altLang="zh-CN" sz="3200" dirty="0"/>
              <a:t>3. What is the design principal of network?</a:t>
            </a:r>
          </a:p>
        </p:txBody>
      </p:sp>
      <p:sp>
        <p:nvSpPr>
          <p:cNvPr id="3" name="内容占位符 2">
            <a:extLst>
              <a:ext uri="{FF2B5EF4-FFF2-40B4-BE49-F238E27FC236}">
                <a16:creationId xmlns:a16="http://schemas.microsoft.com/office/drawing/2014/main" id="{EBE4B16E-D5E7-4403-9948-ABA4E13554D7}"/>
              </a:ext>
            </a:extLst>
          </p:cNvPr>
          <p:cNvSpPr>
            <a:spLocks noGrp="1"/>
          </p:cNvSpPr>
          <p:nvPr>
            <p:ph idx="1"/>
          </p:nvPr>
        </p:nvSpPr>
        <p:spPr/>
        <p:txBody>
          <a:bodyPr/>
          <a:lstStyle/>
          <a:p>
            <a:r>
              <a:rPr lang="en-US" altLang="zh-CN" dirty="0"/>
              <a:t>Design principal</a:t>
            </a:r>
          </a:p>
          <a:p>
            <a:pPr marL="0" indent="0">
              <a:buNone/>
            </a:pPr>
            <a:r>
              <a:rPr lang="en-US" altLang="zh-CN" dirty="0"/>
              <a:t>    trade off</a:t>
            </a:r>
            <a:endParaRPr lang="zh-CN" altLang="en-US" dirty="0"/>
          </a:p>
        </p:txBody>
      </p:sp>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57</a:t>
            </a:fld>
            <a:endParaRPr lang="en-US" altLang="zh-CN"/>
          </a:p>
        </p:txBody>
      </p:sp>
      <p:sp>
        <p:nvSpPr>
          <p:cNvPr id="6" name="思想气泡: 云 5">
            <a:extLst>
              <a:ext uri="{FF2B5EF4-FFF2-40B4-BE49-F238E27FC236}">
                <a16:creationId xmlns:a16="http://schemas.microsoft.com/office/drawing/2014/main" id="{775B7CE3-FF4B-4428-B5C5-C3DF6E1E9580}"/>
              </a:ext>
            </a:extLst>
          </p:cNvPr>
          <p:cNvSpPr/>
          <p:nvPr/>
        </p:nvSpPr>
        <p:spPr bwMode="auto">
          <a:xfrm>
            <a:off x="1676476" y="2286030"/>
            <a:ext cx="5257554" cy="3449144"/>
          </a:xfrm>
          <a:prstGeom prst="cloudCallo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Node centrality, Node influence</a:t>
            </a:r>
          </a:p>
          <a:p>
            <a:r>
              <a:rPr kumimoji="0" lang="en-US" altLang="zh-CN" sz="1800" b="0" i="0" u="none" strike="noStrike" cap="none" normalizeH="0" baseline="0" dirty="0">
                <a:ln>
                  <a:noFill/>
                </a:ln>
                <a:solidFill>
                  <a:schemeClr val="tx1"/>
                </a:solidFill>
                <a:effectLst/>
                <a:latin typeface="Arial" pitchFamily="34" charset="0"/>
                <a:ea typeface="宋体" pitchFamily="2" charset="-122"/>
              </a:rPr>
              <a:t>Connectedness</a:t>
            </a: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Size</a:t>
            </a:r>
            <a:r>
              <a:rPr lang="en-US" altLang="zh-CN" dirty="0"/>
              <a:t>,</a:t>
            </a:r>
            <a:r>
              <a:rPr lang="zh-CN" altLang="en-US" dirty="0"/>
              <a:t> </a:t>
            </a:r>
            <a:r>
              <a:rPr kumimoji="0" lang="en-US" altLang="zh-CN" sz="1800" b="0" i="0" u="none" strike="noStrike" cap="none" normalizeH="0" baseline="0" dirty="0">
                <a:ln>
                  <a:noFill/>
                </a:ln>
                <a:solidFill>
                  <a:schemeClr val="tx1"/>
                </a:solidFill>
                <a:effectLst/>
                <a:latin typeface="Arial" pitchFamily="34" charset="0"/>
                <a:ea typeface="宋体" pitchFamily="2" charset="-122"/>
              </a:rPr>
              <a:t>Density, Average degree</a:t>
            </a: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Average shortest path length (or characteristic path length)</a:t>
            </a: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Optimal path</a:t>
            </a: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Throughout</a:t>
            </a:r>
            <a:r>
              <a:rPr lang="en-US" altLang="zh-CN" dirty="0"/>
              <a:t>,</a:t>
            </a:r>
            <a:r>
              <a:rPr lang="zh-CN" altLang="en-US" dirty="0"/>
              <a:t> </a:t>
            </a:r>
            <a:r>
              <a:rPr kumimoji="0" lang="en-US" altLang="zh-CN" sz="1800" b="0" i="0" u="none" strike="noStrike" cap="none" normalizeH="0" baseline="0" dirty="0">
                <a:ln>
                  <a:noFill/>
                </a:ln>
                <a:solidFill>
                  <a:schemeClr val="tx1"/>
                </a:solidFill>
                <a:effectLst/>
                <a:latin typeface="Arial" pitchFamily="34" charset="0"/>
                <a:ea typeface="宋体" pitchFamily="2" charset="-122"/>
              </a:rPr>
              <a:t>Delay</a:t>
            </a: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lang="en-US" altLang="zh-CN" dirty="0"/>
              <a:t>……</a:t>
            </a: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178068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a:extLst>
              <a:ext uri="{FF2B5EF4-FFF2-40B4-BE49-F238E27FC236}">
                <a16:creationId xmlns:a16="http://schemas.microsoft.com/office/drawing/2014/main" id="{C3A62F14-4734-41D8-90C9-D87F418BA741}"/>
              </a:ext>
            </a:extLst>
          </p:cNvPr>
          <p:cNvSpPr>
            <a:spLocks noGrp="1" noChangeArrowheads="1"/>
          </p:cNvSpPr>
          <p:nvPr>
            <p:ph type="title"/>
          </p:nvPr>
        </p:nvSpPr>
        <p:spPr/>
        <p:txBody>
          <a:bodyPr/>
          <a:lstStyle/>
          <a:p>
            <a:r>
              <a:rPr lang="en-US" altLang="zh-CN">
                <a:latin typeface="Comic Sans MS" panose="030F0702030302020204" pitchFamily="66" charset="0"/>
              </a:rPr>
              <a:t>Chapter 1   Introduction</a:t>
            </a:r>
          </a:p>
        </p:txBody>
      </p:sp>
      <p:sp>
        <p:nvSpPr>
          <p:cNvPr id="12294" name="Rectangle 6">
            <a:extLst>
              <a:ext uri="{FF2B5EF4-FFF2-40B4-BE49-F238E27FC236}">
                <a16:creationId xmlns:a16="http://schemas.microsoft.com/office/drawing/2014/main" id="{04D77590-CC55-4912-9701-3F6E7D1EB5AD}"/>
              </a:ext>
            </a:extLst>
          </p:cNvPr>
          <p:cNvSpPr>
            <a:spLocks noGrp="1" noChangeArrowheads="1"/>
          </p:cNvSpPr>
          <p:nvPr>
            <p:ph idx="1"/>
          </p:nvPr>
        </p:nvSpPr>
        <p:spPr>
          <a:xfrm>
            <a:off x="457200" y="1492253"/>
            <a:ext cx="8610481" cy="4816475"/>
          </a:xfrm>
        </p:spPr>
        <p:txBody>
          <a:bodyPr/>
          <a:lstStyle/>
          <a:p>
            <a:pPr marL="0" indent="0">
              <a:spcAft>
                <a:spcPct val="50000"/>
              </a:spcAft>
              <a:buNone/>
            </a:pPr>
            <a:r>
              <a:rPr lang="en-US" altLang="zh-CN" sz="2800" dirty="0">
                <a:solidFill>
                  <a:schemeClr val="bg1">
                    <a:lumMod val="65000"/>
                  </a:schemeClr>
                </a:solidFill>
                <a:latin typeface="Comic Sans MS" panose="030F0702030302020204" pitchFamily="66" charset="0"/>
              </a:rPr>
              <a:t>1. What is a network</a:t>
            </a:r>
            <a:r>
              <a:rPr lang="zh-CN" altLang="en-US" sz="2800" dirty="0">
                <a:solidFill>
                  <a:schemeClr val="bg1">
                    <a:lumMod val="65000"/>
                  </a:schemeClr>
                </a:solidFill>
                <a:latin typeface="Comic Sans MS" panose="030F0702030302020204" pitchFamily="66" charset="0"/>
              </a:rPr>
              <a:t>？</a:t>
            </a:r>
            <a:endParaRPr lang="en-US" altLang="zh-CN" sz="2800" dirty="0">
              <a:solidFill>
                <a:schemeClr val="bg1">
                  <a:lumMod val="65000"/>
                </a:schemeClr>
              </a:solidFill>
              <a:latin typeface="Comic Sans MS" panose="030F0702030302020204" pitchFamily="66" charset="0"/>
            </a:endParaRPr>
          </a:p>
          <a:p>
            <a:pPr marL="0" indent="0">
              <a:spcAft>
                <a:spcPct val="50000"/>
              </a:spcAft>
              <a:buNone/>
            </a:pPr>
            <a:r>
              <a:rPr lang="en-US" altLang="zh-CN" sz="2800" dirty="0">
                <a:solidFill>
                  <a:schemeClr val="bg1">
                    <a:lumMod val="65000"/>
                  </a:schemeClr>
                </a:solidFill>
                <a:latin typeface="Comic Sans MS" panose="030F0702030302020204" pitchFamily="66" charset="0"/>
              </a:rPr>
              <a:t>2. What is computer network?</a:t>
            </a:r>
          </a:p>
          <a:p>
            <a:pPr marL="0" indent="0">
              <a:spcAft>
                <a:spcPct val="50000"/>
              </a:spcAft>
              <a:buNone/>
            </a:pPr>
            <a:r>
              <a:rPr lang="en-US" altLang="zh-CN" sz="2800" dirty="0">
                <a:solidFill>
                  <a:schemeClr val="bg1">
                    <a:lumMod val="65000"/>
                  </a:schemeClr>
                </a:solidFill>
                <a:latin typeface="Comic Sans MS" panose="030F0702030302020204" pitchFamily="66" charset="0"/>
              </a:rPr>
              <a:t>3. What is the design principal of network?</a:t>
            </a:r>
          </a:p>
          <a:p>
            <a:pPr marL="0" indent="0">
              <a:spcAft>
                <a:spcPct val="50000"/>
              </a:spcAft>
              <a:buNone/>
            </a:pPr>
            <a:r>
              <a:rPr lang="en-US" altLang="zh-CN" sz="2800" dirty="0">
                <a:latin typeface="Comic Sans MS" panose="030F0702030302020204" pitchFamily="66" charset="0"/>
              </a:rPr>
              <a:t>4. What is advanced network</a:t>
            </a:r>
            <a:r>
              <a:rPr lang="zh-CN" altLang="en-US" sz="2800" dirty="0">
                <a:latin typeface="Comic Sans MS" panose="030F0702030302020204" pitchFamily="66" charset="0"/>
              </a:rPr>
              <a:t>？</a:t>
            </a:r>
            <a:endParaRPr lang="en-US" altLang="zh-CN" sz="2800" dirty="0">
              <a:latin typeface="Comic Sans MS" panose="030F0702030302020204" pitchFamily="66" charset="0"/>
            </a:endParaRPr>
          </a:p>
          <a:p>
            <a:pPr marL="0" indent="0">
              <a:spcAft>
                <a:spcPct val="50000"/>
              </a:spcAft>
              <a:buNone/>
            </a:pPr>
            <a:r>
              <a:rPr lang="en-US" altLang="zh-CN" sz="2800" dirty="0">
                <a:latin typeface="Comic Sans MS" panose="030F0702030302020204" pitchFamily="66" charset="0"/>
              </a:rPr>
              <a:t>5. Syllabus</a:t>
            </a:r>
          </a:p>
        </p:txBody>
      </p:sp>
      <p:sp>
        <p:nvSpPr>
          <p:cNvPr id="5" name="灯片编号占位符 5">
            <a:extLst>
              <a:ext uri="{FF2B5EF4-FFF2-40B4-BE49-F238E27FC236}">
                <a16:creationId xmlns:a16="http://schemas.microsoft.com/office/drawing/2014/main" id="{6689B8E0-03C4-4E7A-856F-1D7EA61045A8}"/>
              </a:ext>
            </a:extLst>
          </p:cNvPr>
          <p:cNvSpPr>
            <a:spLocks noGrp="1"/>
          </p:cNvSpPr>
          <p:nvPr>
            <p:ph type="sldNum" sz="quarter" idx="12"/>
          </p:nvPr>
        </p:nvSpPr>
        <p:spPr/>
        <p:txBody>
          <a:bodyPr/>
          <a:lstStyle/>
          <a:p>
            <a:fld id="{6E3C3CB9-220A-4D3A-B4D0-BD31ADCB4F47}" type="slidenum">
              <a:rPr lang="en-US" altLang="zh-CN">
                <a:latin typeface="Comic Sans MS" panose="030F0702030302020204" pitchFamily="66" charset="0"/>
              </a:rPr>
              <a:pPr/>
              <a:t>58</a:t>
            </a:fld>
            <a:endParaRPr lang="en-US" altLang="zh-CN">
              <a:latin typeface="Comic Sans MS" panose="030F0702030302020204" pitchFamily="66" charset="0"/>
            </a:endParaRPr>
          </a:p>
        </p:txBody>
      </p:sp>
    </p:spTree>
    <p:extLst>
      <p:ext uri="{BB962C8B-B14F-4D97-AF65-F5344CB8AC3E}">
        <p14:creationId xmlns:p14="http://schemas.microsoft.com/office/powerpoint/2010/main" val="36093118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63B91-4FB2-4414-BE16-C8076689BF7F}"/>
              </a:ext>
            </a:extLst>
          </p:cNvPr>
          <p:cNvSpPr>
            <a:spLocks noGrp="1"/>
          </p:cNvSpPr>
          <p:nvPr>
            <p:ph type="title"/>
          </p:nvPr>
        </p:nvSpPr>
        <p:spPr/>
        <p:txBody>
          <a:bodyPr/>
          <a:lstStyle/>
          <a:p>
            <a:r>
              <a:rPr lang="en-US" altLang="zh-CN" sz="4000" dirty="0">
                <a:latin typeface="Comic Sans MS" panose="030F0702030302020204" pitchFamily="66" charset="0"/>
              </a:rPr>
              <a:t>4. What is advanced network</a:t>
            </a:r>
            <a:r>
              <a:rPr lang="zh-CN" altLang="en-US" sz="4000" dirty="0">
                <a:latin typeface="Comic Sans MS" panose="030F0702030302020204" pitchFamily="66" charset="0"/>
              </a:rPr>
              <a:t>？</a:t>
            </a:r>
            <a:endParaRPr lang="zh-CN" altLang="en-US" sz="4000" dirty="0"/>
          </a:p>
        </p:txBody>
      </p:sp>
      <p:sp>
        <p:nvSpPr>
          <p:cNvPr id="3" name="内容占位符 2">
            <a:extLst>
              <a:ext uri="{FF2B5EF4-FFF2-40B4-BE49-F238E27FC236}">
                <a16:creationId xmlns:a16="http://schemas.microsoft.com/office/drawing/2014/main" id="{A2A0CA5C-2EDB-4703-9F4B-BF0EF50FF134}"/>
              </a:ext>
            </a:extLst>
          </p:cNvPr>
          <p:cNvSpPr>
            <a:spLocks noGrp="1"/>
          </p:cNvSpPr>
          <p:nvPr>
            <p:ph idx="1"/>
          </p:nvPr>
        </p:nvSpPr>
        <p:spPr/>
        <p:txBody>
          <a:bodyPr/>
          <a:lstStyle/>
          <a:p>
            <a:r>
              <a:rPr lang="en-US" altLang="zh-CN" dirty="0"/>
              <a:t>Deep comprehensive of design principal</a:t>
            </a:r>
          </a:p>
          <a:p>
            <a:pPr marL="400050" lvl="1" indent="0">
              <a:buNone/>
            </a:pPr>
            <a:r>
              <a:rPr lang="en-US" altLang="zh-CN" dirty="0"/>
              <a:t>             distribute</a:t>
            </a:r>
          </a:p>
          <a:p>
            <a:pPr marL="400050" lvl="1" indent="0">
              <a:buNone/>
            </a:pPr>
            <a:r>
              <a:rPr lang="en-US" altLang="zh-CN" dirty="0"/>
              <a:t>             end to end</a:t>
            </a:r>
          </a:p>
          <a:p>
            <a:r>
              <a:rPr lang="en-US" altLang="zh-CN" dirty="0"/>
              <a:t>How to optimize the network stack?</a:t>
            </a:r>
          </a:p>
          <a:p>
            <a:endParaRPr lang="en-US" altLang="zh-CN" dirty="0"/>
          </a:p>
          <a:p>
            <a:r>
              <a:rPr lang="en-US" altLang="zh-CN" dirty="0"/>
              <a:t>What to do in the future</a:t>
            </a:r>
            <a:r>
              <a:rPr lang="zh-CN" altLang="en-US" dirty="0"/>
              <a:t>？</a:t>
            </a:r>
          </a:p>
          <a:p>
            <a:endParaRPr lang="zh-CN" altLang="en-US" dirty="0"/>
          </a:p>
        </p:txBody>
      </p:sp>
    </p:spTree>
    <p:extLst>
      <p:ext uri="{BB962C8B-B14F-4D97-AF65-F5344CB8AC3E}">
        <p14:creationId xmlns:p14="http://schemas.microsoft.com/office/powerpoint/2010/main" val="1896455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p:txBody>
          <a:bodyPr/>
          <a:lstStyle/>
          <a:p>
            <a:r>
              <a:rPr lang="en-US" altLang="zh-CN" dirty="0"/>
              <a:t>1. What is a network?</a:t>
            </a:r>
            <a:endParaRPr lang="zh-CN" altLang="en-US" dirty="0"/>
          </a:p>
        </p:txBody>
      </p:sp>
      <p:sp>
        <p:nvSpPr>
          <p:cNvPr id="3" name="内容占位符 2">
            <a:extLst>
              <a:ext uri="{FF2B5EF4-FFF2-40B4-BE49-F238E27FC236}">
                <a16:creationId xmlns:a16="http://schemas.microsoft.com/office/drawing/2014/main" id="{EBE4B16E-D5E7-4403-9948-ABA4E13554D7}"/>
              </a:ext>
            </a:extLst>
          </p:cNvPr>
          <p:cNvSpPr>
            <a:spLocks noGrp="1"/>
          </p:cNvSpPr>
          <p:nvPr>
            <p:ph idx="1"/>
          </p:nvPr>
        </p:nvSpPr>
        <p:spPr/>
        <p:txBody>
          <a:bodyPr/>
          <a:lstStyle/>
          <a:p>
            <a:pPr algn="l">
              <a:buFont typeface="Arial" panose="020B0604020202020204" pitchFamily="34" charset="0"/>
              <a:buChar char="•"/>
            </a:pPr>
            <a:r>
              <a:rPr lang="en-US" altLang="zh-CN" sz="2400" b="1" i="0" dirty="0">
                <a:solidFill>
                  <a:srgbClr val="000000"/>
                </a:solidFill>
                <a:effectLst/>
                <a:latin typeface="Microsoft YaHei" panose="020B0503020204020204" pitchFamily="34" charset="-122"/>
                <a:ea typeface="Microsoft YaHei" panose="020B0503020204020204" pitchFamily="34" charset="-122"/>
              </a:rPr>
              <a:t>Social network </a:t>
            </a:r>
            <a:r>
              <a:rPr lang="en-US" altLang="zh-CN" sz="2400" b="0" i="0" dirty="0">
                <a:solidFill>
                  <a:srgbClr val="000000"/>
                </a:solidFill>
                <a:effectLst/>
                <a:latin typeface="Microsoft YaHei" panose="020B0503020204020204" pitchFamily="34" charset="-122"/>
                <a:ea typeface="Microsoft YaHei" panose="020B0503020204020204" pitchFamily="34" charset="-122"/>
              </a:rPr>
              <a:t>, in social science research</a:t>
            </a:r>
          </a:p>
          <a:p>
            <a:pPr marL="742950" lvl="1" indent="-285750" algn="l">
              <a:buFont typeface="Arial" panose="020B0604020202020204" pitchFamily="34" charset="0"/>
              <a:buChar char="•"/>
            </a:pPr>
            <a:r>
              <a:rPr lang="en-US" altLang="zh-CN" sz="2000" b="0" i="0" dirty="0">
                <a:solidFill>
                  <a:srgbClr val="000000"/>
                </a:solidFill>
                <a:effectLst/>
                <a:latin typeface="Microsoft YaHei" panose="020B0503020204020204" pitchFamily="34" charset="-122"/>
                <a:ea typeface="Microsoft YaHei" panose="020B0503020204020204" pitchFamily="34" charset="-122"/>
              </a:rPr>
              <a:t>Scientific collaboration network , a social network wherein nodes are scientists and links are co-authorships</a:t>
            </a:r>
          </a:p>
          <a:p>
            <a:pPr marL="0" indent="0">
              <a:buNone/>
            </a:pPr>
            <a:endParaRPr lang="zh-CN" altLang="en-US" sz="2400" dirty="0"/>
          </a:p>
        </p:txBody>
      </p:sp>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6</a:t>
            </a:fld>
            <a:endParaRPr lang="en-US" altLang="zh-CN"/>
          </a:p>
        </p:txBody>
      </p:sp>
      <p:pic>
        <p:nvPicPr>
          <p:cNvPr id="6" name="图片 5">
            <a:extLst>
              <a:ext uri="{FF2B5EF4-FFF2-40B4-BE49-F238E27FC236}">
                <a16:creationId xmlns:a16="http://schemas.microsoft.com/office/drawing/2014/main" id="{03404FE3-CF3A-4CB2-9FCB-FBB4F524F1AC}"/>
              </a:ext>
            </a:extLst>
          </p:cNvPr>
          <p:cNvPicPr>
            <a:picLocks noChangeAspect="1"/>
          </p:cNvPicPr>
          <p:nvPr/>
        </p:nvPicPr>
        <p:blipFill>
          <a:blip r:embed="rId2"/>
          <a:stretch>
            <a:fillRect/>
          </a:stretch>
        </p:blipFill>
        <p:spPr>
          <a:xfrm>
            <a:off x="1371684" y="2668846"/>
            <a:ext cx="6177322" cy="4189154"/>
          </a:xfrm>
          <a:prstGeom prst="rect">
            <a:avLst/>
          </a:prstGeom>
        </p:spPr>
      </p:pic>
    </p:spTree>
    <p:extLst>
      <p:ext uri="{BB962C8B-B14F-4D97-AF65-F5344CB8AC3E}">
        <p14:creationId xmlns:p14="http://schemas.microsoft.com/office/powerpoint/2010/main" val="2388002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63B91-4FB2-4414-BE16-C8076689BF7F}"/>
              </a:ext>
            </a:extLst>
          </p:cNvPr>
          <p:cNvSpPr>
            <a:spLocks noGrp="1"/>
          </p:cNvSpPr>
          <p:nvPr>
            <p:ph type="title"/>
          </p:nvPr>
        </p:nvSpPr>
        <p:spPr/>
        <p:txBody>
          <a:bodyPr/>
          <a:lstStyle/>
          <a:p>
            <a:r>
              <a:rPr lang="en-US" altLang="zh-CN" sz="4000" dirty="0">
                <a:latin typeface="Comic Sans MS" panose="030F0702030302020204" pitchFamily="66" charset="0"/>
              </a:rPr>
              <a:t>4. What is advanced network</a:t>
            </a:r>
            <a:r>
              <a:rPr lang="zh-CN" altLang="en-US" sz="4000" dirty="0">
                <a:latin typeface="Comic Sans MS" panose="030F0702030302020204" pitchFamily="66" charset="0"/>
              </a:rPr>
              <a:t>？</a:t>
            </a:r>
            <a:endParaRPr lang="zh-CN" altLang="en-US" sz="4000" dirty="0"/>
          </a:p>
        </p:txBody>
      </p:sp>
      <p:sp>
        <p:nvSpPr>
          <p:cNvPr id="3" name="内容占位符 2">
            <a:extLst>
              <a:ext uri="{FF2B5EF4-FFF2-40B4-BE49-F238E27FC236}">
                <a16:creationId xmlns:a16="http://schemas.microsoft.com/office/drawing/2014/main" id="{A2A0CA5C-2EDB-4703-9F4B-BF0EF50FF134}"/>
              </a:ext>
            </a:extLst>
          </p:cNvPr>
          <p:cNvSpPr>
            <a:spLocks noGrp="1"/>
          </p:cNvSpPr>
          <p:nvPr>
            <p:ph idx="1"/>
          </p:nvPr>
        </p:nvSpPr>
        <p:spPr/>
        <p:txBody>
          <a:bodyPr/>
          <a:lstStyle/>
          <a:p>
            <a:r>
              <a:rPr lang="en-US" altLang="zh-CN" dirty="0"/>
              <a:t>Deep comprehend of design principal</a:t>
            </a:r>
          </a:p>
          <a:p>
            <a:pPr marL="400050" lvl="1" indent="0">
              <a:buNone/>
            </a:pPr>
            <a:r>
              <a:rPr lang="en-US" altLang="zh-CN" dirty="0"/>
              <a:t>Distribute / end to end</a:t>
            </a:r>
          </a:p>
          <a:p>
            <a:endParaRPr lang="zh-CN" altLang="en-US" dirty="0"/>
          </a:p>
        </p:txBody>
      </p:sp>
      <p:pic>
        <p:nvPicPr>
          <p:cNvPr id="5" name="图片 4">
            <a:extLst>
              <a:ext uri="{FF2B5EF4-FFF2-40B4-BE49-F238E27FC236}">
                <a16:creationId xmlns:a16="http://schemas.microsoft.com/office/drawing/2014/main" id="{C04B35D6-A69A-4C58-B997-4A1B1150BCE4}"/>
              </a:ext>
            </a:extLst>
          </p:cNvPr>
          <p:cNvPicPr>
            <a:picLocks noChangeAspect="1"/>
          </p:cNvPicPr>
          <p:nvPr/>
        </p:nvPicPr>
        <p:blipFill>
          <a:blip r:embed="rId2"/>
          <a:stretch>
            <a:fillRect/>
          </a:stretch>
        </p:blipFill>
        <p:spPr>
          <a:xfrm>
            <a:off x="1143090" y="2655949"/>
            <a:ext cx="6296405" cy="3641705"/>
          </a:xfrm>
          <a:prstGeom prst="rect">
            <a:avLst/>
          </a:prstGeom>
        </p:spPr>
      </p:pic>
    </p:spTree>
    <p:extLst>
      <p:ext uri="{BB962C8B-B14F-4D97-AF65-F5344CB8AC3E}">
        <p14:creationId xmlns:p14="http://schemas.microsoft.com/office/powerpoint/2010/main" val="15559093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63B91-4FB2-4414-BE16-C8076689BF7F}"/>
              </a:ext>
            </a:extLst>
          </p:cNvPr>
          <p:cNvSpPr>
            <a:spLocks noGrp="1"/>
          </p:cNvSpPr>
          <p:nvPr>
            <p:ph type="title"/>
          </p:nvPr>
        </p:nvSpPr>
        <p:spPr/>
        <p:txBody>
          <a:bodyPr/>
          <a:lstStyle/>
          <a:p>
            <a:r>
              <a:rPr lang="en-US" altLang="zh-CN" sz="4000" dirty="0">
                <a:latin typeface="Comic Sans MS" panose="030F0702030302020204" pitchFamily="66" charset="0"/>
              </a:rPr>
              <a:t>4. What is advanced network</a:t>
            </a:r>
            <a:r>
              <a:rPr lang="zh-CN" altLang="en-US" sz="4000" dirty="0">
                <a:latin typeface="Comic Sans MS" panose="030F0702030302020204" pitchFamily="66" charset="0"/>
              </a:rPr>
              <a:t>？</a:t>
            </a:r>
            <a:endParaRPr lang="zh-CN" altLang="en-US" sz="4000" dirty="0"/>
          </a:p>
        </p:txBody>
      </p:sp>
      <p:sp>
        <p:nvSpPr>
          <p:cNvPr id="3" name="内容占位符 2">
            <a:extLst>
              <a:ext uri="{FF2B5EF4-FFF2-40B4-BE49-F238E27FC236}">
                <a16:creationId xmlns:a16="http://schemas.microsoft.com/office/drawing/2014/main" id="{A2A0CA5C-2EDB-4703-9F4B-BF0EF50FF134}"/>
              </a:ext>
            </a:extLst>
          </p:cNvPr>
          <p:cNvSpPr>
            <a:spLocks noGrp="1"/>
          </p:cNvSpPr>
          <p:nvPr>
            <p:ph idx="1"/>
          </p:nvPr>
        </p:nvSpPr>
        <p:spPr>
          <a:xfrm>
            <a:off x="527050" y="1397975"/>
            <a:ext cx="8229600" cy="4525963"/>
          </a:xfrm>
        </p:spPr>
        <p:txBody>
          <a:bodyPr/>
          <a:lstStyle/>
          <a:p>
            <a:r>
              <a:rPr lang="en-US" altLang="zh-CN" dirty="0"/>
              <a:t>Deep comprehend of design principal</a:t>
            </a:r>
          </a:p>
          <a:p>
            <a:pPr marL="400050" lvl="1" indent="0">
              <a:buNone/>
            </a:pPr>
            <a:r>
              <a:rPr lang="en-US" altLang="zh-CN" dirty="0"/>
              <a:t>Distribute / end to end</a:t>
            </a:r>
          </a:p>
          <a:p>
            <a:endParaRPr lang="zh-CN" altLang="en-US" dirty="0"/>
          </a:p>
        </p:txBody>
      </p:sp>
      <p:sp>
        <p:nvSpPr>
          <p:cNvPr id="6" name="AutoShape 3">
            <a:extLst>
              <a:ext uri="{FF2B5EF4-FFF2-40B4-BE49-F238E27FC236}">
                <a16:creationId xmlns:a16="http://schemas.microsoft.com/office/drawing/2014/main" id="{1BACFF23-D118-49AE-8CF4-C15EFF019E20}"/>
              </a:ext>
            </a:extLst>
          </p:cNvPr>
          <p:cNvSpPr>
            <a:spLocks noChangeArrowheads="1"/>
          </p:cNvSpPr>
          <p:nvPr/>
        </p:nvSpPr>
        <p:spPr bwMode="auto">
          <a:xfrm rot="-5400000">
            <a:off x="4363243" y="2143211"/>
            <a:ext cx="417513" cy="8991600"/>
          </a:xfrm>
          <a:prstGeom prst="can">
            <a:avLst>
              <a:gd name="adj" fmla="val 48656"/>
            </a:avLst>
          </a:prstGeom>
          <a:gradFill rotWithShape="0">
            <a:gsLst>
              <a:gs pos="0">
                <a:srgbClr val="ACACAC"/>
              </a:gs>
              <a:gs pos="50000">
                <a:srgbClr val="EAEAEA"/>
              </a:gs>
              <a:gs pos="100000">
                <a:srgbClr val="ACACAC"/>
              </a:gs>
            </a:gsLst>
            <a:lin ang="5400000" scaled="1"/>
          </a:gradFill>
          <a:ln w="1905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AutoShape 4">
            <a:extLst>
              <a:ext uri="{FF2B5EF4-FFF2-40B4-BE49-F238E27FC236}">
                <a16:creationId xmlns:a16="http://schemas.microsoft.com/office/drawing/2014/main" id="{B20769E9-31F1-4BDE-8AB7-1C900E4EAFE0}"/>
              </a:ext>
            </a:extLst>
          </p:cNvPr>
          <p:cNvSpPr>
            <a:spLocks noChangeArrowheads="1"/>
          </p:cNvSpPr>
          <p:nvPr/>
        </p:nvSpPr>
        <p:spPr bwMode="auto">
          <a:xfrm>
            <a:off x="522287" y="3458454"/>
            <a:ext cx="838200" cy="2997200"/>
          </a:xfrm>
          <a:prstGeom prst="cube">
            <a:avLst>
              <a:gd name="adj" fmla="val 10764"/>
            </a:avLst>
          </a:prstGeom>
          <a:solidFill>
            <a:srgbClr val="FFFF99"/>
          </a:solidFill>
          <a:ln w="1905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Text Box 5">
            <a:extLst>
              <a:ext uri="{FF2B5EF4-FFF2-40B4-BE49-F238E27FC236}">
                <a16:creationId xmlns:a16="http://schemas.microsoft.com/office/drawing/2014/main" id="{D44FEE96-6910-42E9-83EF-45A31EEC02C6}"/>
              </a:ext>
            </a:extLst>
          </p:cNvPr>
          <p:cNvSpPr txBox="1">
            <a:spLocks noChangeArrowheads="1"/>
          </p:cNvSpPr>
          <p:nvPr/>
        </p:nvSpPr>
        <p:spPr bwMode="auto">
          <a:xfrm>
            <a:off x="769937" y="3637842"/>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000">
                <a:solidFill>
                  <a:srgbClr val="333399"/>
                </a:solidFill>
              </a:rPr>
              <a:t>5</a:t>
            </a:r>
          </a:p>
        </p:txBody>
      </p:sp>
      <p:sp>
        <p:nvSpPr>
          <p:cNvPr id="9" name="Text Box 6">
            <a:extLst>
              <a:ext uri="{FF2B5EF4-FFF2-40B4-BE49-F238E27FC236}">
                <a16:creationId xmlns:a16="http://schemas.microsoft.com/office/drawing/2014/main" id="{0265EBFB-A165-438A-9F80-78492BEF8ECE}"/>
              </a:ext>
            </a:extLst>
          </p:cNvPr>
          <p:cNvSpPr txBox="1">
            <a:spLocks noChangeArrowheads="1"/>
          </p:cNvSpPr>
          <p:nvPr/>
        </p:nvSpPr>
        <p:spPr bwMode="auto">
          <a:xfrm>
            <a:off x="769937" y="426490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000">
                <a:solidFill>
                  <a:srgbClr val="333399"/>
                </a:solidFill>
              </a:rPr>
              <a:t>4</a:t>
            </a:r>
          </a:p>
        </p:txBody>
      </p:sp>
      <p:sp>
        <p:nvSpPr>
          <p:cNvPr id="10" name="Text Box 7">
            <a:extLst>
              <a:ext uri="{FF2B5EF4-FFF2-40B4-BE49-F238E27FC236}">
                <a16:creationId xmlns:a16="http://schemas.microsoft.com/office/drawing/2014/main" id="{9CC1C982-7248-4481-B859-A292A612BCED}"/>
              </a:ext>
            </a:extLst>
          </p:cNvPr>
          <p:cNvSpPr txBox="1">
            <a:spLocks noChangeArrowheads="1"/>
          </p:cNvSpPr>
          <p:nvPr/>
        </p:nvSpPr>
        <p:spPr bwMode="auto">
          <a:xfrm>
            <a:off x="769937" y="4822117"/>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000">
                <a:solidFill>
                  <a:srgbClr val="333399"/>
                </a:solidFill>
              </a:rPr>
              <a:t>3</a:t>
            </a:r>
          </a:p>
        </p:txBody>
      </p:sp>
      <p:sp>
        <p:nvSpPr>
          <p:cNvPr id="11" name="Text Box 8">
            <a:extLst>
              <a:ext uri="{FF2B5EF4-FFF2-40B4-BE49-F238E27FC236}">
                <a16:creationId xmlns:a16="http://schemas.microsoft.com/office/drawing/2014/main" id="{2FBCFEA9-8474-4500-B4C0-D2A3A479FF4F}"/>
              </a:ext>
            </a:extLst>
          </p:cNvPr>
          <p:cNvSpPr txBox="1">
            <a:spLocks noChangeArrowheads="1"/>
          </p:cNvSpPr>
          <p:nvPr/>
        </p:nvSpPr>
        <p:spPr bwMode="auto">
          <a:xfrm>
            <a:off x="769937" y="5380917"/>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000">
                <a:solidFill>
                  <a:srgbClr val="333399"/>
                </a:solidFill>
              </a:rPr>
              <a:t>2</a:t>
            </a:r>
          </a:p>
        </p:txBody>
      </p:sp>
      <p:sp>
        <p:nvSpPr>
          <p:cNvPr id="12" name="Text Box 9">
            <a:extLst>
              <a:ext uri="{FF2B5EF4-FFF2-40B4-BE49-F238E27FC236}">
                <a16:creationId xmlns:a16="http://schemas.microsoft.com/office/drawing/2014/main" id="{DCA56601-79E4-4B59-85D7-DC9D4511E327}"/>
              </a:ext>
            </a:extLst>
          </p:cNvPr>
          <p:cNvSpPr txBox="1">
            <a:spLocks noChangeArrowheads="1"/>
          </p:cNvSpPr>
          <p:nvPr/>
        </p:nvSpPr>
        <p:spPr bwMode="auto">
          <a:xfrm>
            <a:off x="769937" y="594765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000">
                <a:solidFill>
                  <a:srgbClr val="333399"/>
                </a:solidFill>
              </a:rPr>
              <a:t>1</a:t>
            </a:r>
          </a:p>
        </p:txBody>
      </p:sp>
      <p:sp>
        <p:nvSpPr>
          <p:cNvPr id="13" name="Freeform 10">
            <a:extLst>
              <a:ext uri="{FF2B5EF4-FFF2-40B4-BE49-F238E27FC236}">
                <a16:creationId xmlns:a16="http://schemas.microsoft.com/office/drawing/2014/main" id="{F862B340-D08A-403C-AF4D-70CD8B7FCC3F}"/>
              </a:ext>
            </a:extLst>
          </p:cNvPr>
          <p:cNvSpPr>
            <a:spLocks/>
          </p:cNvSpPr>
          <p:nvPr/>
        </p:nvSpPr>
        <p:spPr bwMode="auto">
          <a:xfrm>
            <a:off x="522287" y="4060117"/>
            <a:ext cx="847725" cy="61912"/>
          </a:xfrm>
          <a:custGeom>
            <a:avLst/>
            <a:gdLst>
              <a:gd name="T0" fmla="*/ 0 w 534"/>
              <a:gd name="T1" fmla="*/ 2147483647 h 42"/>
              <a:gd name="T2" fmla="*/ 2147483647 w 534"/>
              <a:gd name="T3" fmla="*/ 2147483647 h 42"/>
              <a:gd name="T4" fmla="*/ 2147483647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 name="Freeform 11">
            <a:extLst>
              <a:ext uri="{FF2B5EF4-FFF2-40B4-BE49-F238E27FC236}">
                <a16:creationId xmlns:a16="http://schemas.microsoft.com/office/drawing/2014/main" id="{1F123B28-2A08-4995-86FF-4E1D7F6D5F61}"/>
              </a:ext>
            </a:extLst>
          </p:cNvPr>
          <p:cNvSpPr>
            <a:spLocks/>
          </p:cNvSpPr>
          <p:nvPr/>
        </p:nvSpPr>
        <p:spPr bwMode="auto">
          <a:xfrm>
            <a:off x="531812" y="4634792"/>
            <a:ext cx="847725" cy="61912"/>
          </a:xfrm>
          <a:custGeom>
            <a:avLst/>
            <a:gdLst>
              <a:gd name="T0" fmla="*/ 0 w 534"/>
              <a:gd name="T1" fmla="*/ 2147483647 h 42"/>
              <a:gd name="T2" fmla="*/ 2147483647 w 534"/>
              <a:gd name="T3" fmla="*/ 2147483647 h 42"/>
              <a:gd name="T4" fmla="*/ 2147483647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 name="Freeform 12">
            <a:extLst>
              <a:ext uri="{FF2B5EF4-FFF2-40B4-BE49-F238E27FC236}">
                <a16:creationId xmlns:a16="http://schemas.microsoft.com/office/drawing/2014/main" id="{1D71FEAF-ED6E-45E1-9232-0EB592FF55D8}"/>
              </a:ext>
            </a:extLst>
          </p:cNvPr>
          <p:cNvSpPr>
            <a:spLocks/>
          </p:cNvSpPr>
          <p:nvPr/>
        </p:nvSpPr>
        <p:spPr bwMode="auto">
          <a:xfrm>
            <a:off x="509587" y="5211054"/>
            <a:ext cx="869950" cy="60325"/>
          </a:xfrm>
          <a:custGeom>
            <a:avLst/>
            <a:gdLst>
              <a:gd name="T0" fmla="*/ 0 w 548"/>
              <a:gd name="T1" fmla="*/ 2147483647 h 42"/>
              <a:gd name="T2" fmla="*/ 2147483647 w 548"/>
              <a:gd name="T3" fmla="*/ 2147483647 h 42"/>
              <a:gd name="T4" fmla="*/ 2147483647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 name="Freeform 13">
            <a:extLst>
              <a:ext uri="{FF2B5EF4-FFF2-40B4-BE49-F238E27FC236}">
                <a16:creationId xmlns:a16="http://schemas.microsoft.com/office/drawing/2014/main" id="{FD845EDA-35BF-42E0-853F-72A204770C30}"/>
              </a:ext>
            </a:extLst>
          </p:cNvPr>
          <p:cNvSpPr>
            <a:spLocks/>
          </p:cNvSpPr>
          <p:nvPr/>
        </p:nvSpPr>
        <p:spPr bwMode="auto">
          <a:xfrm>
            <a:off x="509587" y="5803192"/>
            <a:ext cx="860425" cy="60325"/>
          </a:xfrm>
          <a:custGeom>
            <a:avLst/>
            <a:gdLst>
              <a:gd name="T0" fmla="*/ 0 w 542"/>
              <a:gd name="T1" fmla="*/ 2147483647 h 42"/>
              <a:gd name="T2" fmla="*/ 2147483647 w 542"/>
              <a:gd name="T3" fmla="*/ 2147483647 h 42"/>
              <a:gd name="T4" fmla="*/ 2147483647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 name="AutoShape 14">
            <a:extLst>
              <a:ext uri="{FF2B5EF4-FFF2-40B4-BE49-F238E27FC236}">
                <a16:creationId xmlns:a16="http://schemas.microsoft.com/office/drawing/2014/main" id="{54D64F5C-6AA4-4F48-AE37-B0B4BCB8DBFE}"/>
              </a:ext>
            </a:extLst>
          </p:cNvPr>
          <p:cNvSpPr>
            <a:spLocks noChangeArrowheads="1"/>
          </p:cNvSpPr>
          <p:nvPr/>
        </p:nvSpPr>
        <p:spPr bwMode="auto">
          <a:xfrm>
            <a:off x="7875587" y="3425117"/>
            <a:ext cx="838200" cy="3030537"/>
          </a:xfrm>
          <a:prstGeom prst="cube">
            <a:avLst>
              <a:gd name="adj" fmla="val 10764"/>
            </a:avLst>
          </a:prstGeom>
          <a:solidFill>
            <a:srgbClr val="FFFF99"/>
          </a:solidFill>
          <a:ln w="1905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Text Box 15">
            <a:extLst>
              <a:ext uri="{FF2B5EF4-FFF2-40B4-BE49-F238E27FC236}">
                <a16:creationId xmlns:a16="http://schemas.microsoft.com/office/drawing/2014/main" id="{CBE4AECD-773A-4571-8A96-6CF522556486}"/>
              </a:ext>
            </a:extLst>
          </p:cNvPr>
          <p:cNvSpPr txBox="1">
            <a:spLocks noChangeArrowheads="1"/>
          </p:cNvSpPr>
          <p:nvPr/>
        </p:nvSpPr>
        <p:spPr bwMode="auto">
          <a:xfrm>
            <a:off x="7913687" y="3602917"/>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000">
                <a:solidFill>
                  <a:srgbClr val="333399"/>
                </a:solidFill>
              </a:rPr>
              <a:t>5</a:t>
            </a:r>
          </a:p>
        </p:txBody>
      </p:sp>
      <p:sp>
        <p:nvSpPr>
          <p:cNvPr id="19" name="Text Box 16">
            <a:extLst>
              <a:ext uri="{FF2B5EF4-FFF2-40B4-BE49-F238E27FC236}">
                <a16:creationId xmlns:a16="http://schemas.microsoft.com/office/drawing/2014/main" id="{37C27D7B-4F0E-48C8-906A-A8681CC2B77D}"/>
              </a:ext>
            </a:extLst>
          </p:cNvPr>
          <p:cNvSpPr txBox="1">
            <a:spLocks noChangeArrowheads="1"/>
          </p:cNvSpPr>
          <p:nvPr/>
        </p:nvSpPr>
        <p:spPr bwMode="auto">
          <a:xfrm>
            <a:off x="7913687" y="422997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000">
                <a:solidFill>
                  <a:srgbClr val="333399"/>
                </a:solidFill>
              </a:rPr>
              <a:t>4</a:t>
            </a:r>
          </a:p>
        </p:txBody>
      </p:sp>
      <p:sp>
        <p:nvSpPr>
          <p:cNvPr id="20" name="Text Box 17">
            <a:extLst>
              <a:ext uri="{FF2B5EF4-FFF2-40B4-BE49-F238E27FC236}">
                <a16:creationId xmlns:a16="http://schemas.microsoft.com/office/drawing/2014/main" id="{8052D5BC-6959-4363-A241-F61E31DE9C6B}"/>
              </a:ext>
            </a:extLst>
          </p:cNvPr>
          <p:cNvSpPr txBox="1">
            <a:spLocks noChangeArrowheads="1"/>
          </p:cNvSpPr>
          <p:nvPr/>
        </p:nvSpPr>
        <p:spPr bwMode="auto">
          <a:xfrm>
            <a:off x="7913687" y="4787192"/>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000">
                <a:solidFill>
                  <a:srgbClr val="333399"/>
                </a:solidFill>
              </a:rPr>
              <a:t>3</a:t>
            </a:r>
          </a:p>
        </p:txBody>
      </p:sp>
      <p:sp>
        <p:nvSpPr>
          <p:cNvPr id="21" name="Text Box 18">
            <a:extLst>
              <a:ext uri="{FF2B5EF4-FFF2-40B4-BE49-F238E27FC236}">
                <a16:creationId xmlns:a16="http://schemas.microsoft.com/office/drawing/2014/main" id="{A5A53793-B6B1-4766-9C2C-399DD0F6CA83}"/>
              </a:ext>
            </a:extLst>
          </p:cNvPr>
          <p:cNvSpPr txBox="1">
            <a:spLocks noChangeArrowheads="1"/>
          </p:cNvSpPr>
          <p:nvPr/>
        </p:nvSpPr>
        <p:spPr bwMode="auto">
          <a:xfrm>
            <a:off x="7913687" y="534757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000">
                <a:solidFill>
                  <a:srgbClr val="333399"/>
                </a:solidFill>
              </a:rPr>
              <a:t>2</a:t>
            </a:r>
          </a:p>
        </p:txBody>
      </p:sp>
      <p:sp>
        <p:nvSpPr>
          <p:cNvPr id="22" name="Text Box 19">
            <a:extLst>
              <a:ext uri="{FF2B5EF4-FFF2-40B4-BE49-F238E27FC236}">
                <a16:creationId xmlns:a16="http://schemas.microsoft.com/office/drawing/2014/main" id="{4159FE3F-0704-457C-A3AD-74F980A79B45}"/>
              </a:ext>
            </a:extLst>
          </p:cNvPr>
          <p:cNvSpPr txBox="1">
            <a:spLocks noChangeArrowheads="1"/>
          </p:cNvSpPr>
          <p:nvPr/>
        </p:nvSpPr>
        <p:spPr bwMode="auto">
          <a:xfrm>
            <a:off x="7913687" y="591272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000">
                <a:solidFill>
                  <a:srgbClr val="333399"/>
                </a:solidFill>
              </a:rPr>
              <a:t>1</a:t>
            </a:r>
          </a:p>
        </p:txBody>
      </p:sp>
      <p:sp>
        <p:nvSpPr>
          <p:cNvPr id="23" name="Freeform 20">
            <a:extLst>
              <a:ext uri="{FF2B5EF4-FFF2-40B4-BE49-F238E27FC236}">
                <a16:creationId xmlns:a16="http://schemas.microsoft.com/office/drawing/2014/main" id="{4C6FC122-6762-48A8-A436-C80392E192CA}"/>
              </a:ext>
            </a:extLst>
          </p:cNvPr>
          <p:cNvSpPr>
            <a:spLocks/>
          </p:cNvSpPr>
          <p:nvPr/>
        </p:nvSpPr>
        <p:spPr bwMode="auto">
          <a:xfrm>
            <a:off x="7875587" y="4025192"/>
            <a:ext cx="847725" cy="61912"/>
          </a:xfrm>
          <a:custGeom>
            <a:avLst/>
            <a:gdLst>
              <a:gd name="T0" fmla="*/ 0 w 534"/>
              <a:gd name="T1" fmla="*/ 2147483647 h 42"/>
              <a:gd name="T2" fmla="*/ 2147483647 w 534"/>
              <a:gd name="T3" fmla="*/ 2147483647 h 42"/>
              <a:gd name="T4" fmla="*/ 2147483647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 name="Freeform 21">
            <a:extLst>
              <a:ext uri="{FF2B5EF4-FFF2-40B4-BE49-F238E27FC236}">
                <a16:creationId xmlns:a16="http://schemas.microsoft.com/office/drawing/2014/main" id="{F2CC2284-122E-4C2C-8090-96B960BAFAF2}"/>
              </a:ext>
            </a:extLst>
          </p:cNvPr>
          <p:cNvSpPr>
            <a:spLocks/>
          </p:cNvSpPr>
          <p:nvPr/>
        </p:nvSpPr>
        <p:spPr bwMode="auto">
          <a:xfrm>
            <a:off x="7885112" y="4599867"/>
            <a:ext cx="847725" cy="61912"/>
          </a:xfrm>
          <a:custGeom>
            <a:avLst/>
            <a:gdLst>
              <a:gd name="T0" fmla="*/ 0 w 534"/>
              <a:gd name="T1" fmla="*/ 2147483647 h 42"/>
              <a:gd name="T2" fmla="*/ 2147483647 w 534"/>
              <a:gd name="T3" fmla="*/ 2147483647 h 42"/>
              <a:gd name="T4" fmla="*/ 2147483647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 name="Freeform 22">
            <a:extLst>
              <a:ext uri="{FF2B5EF4-FFF2-40B4-BE49-F238E27FC236}">
                <a16:creationId xmlns:a16="http://schemas.microsoft.com/office/drawing/2014/main" id="{C1F49880-CBC7-430A-9E1B-1491DB6E2D64}"/>
              </a:ext>
            </a:extLst>
          </p:cNvPr>
          <p:cNvSpPr>
            <a:spLocks/>
          </p:cNvSpPr>
          <p:nvPr/>
        </p:nvSpPr>
        <p:spPr bwMode="auto">
          <a:xfrm>
            <a:off x="7862887" y="5176129"/>
            <a:ext cx="869950" cy="60325"/>
          </a:xfrm>
          <a:custGeom>
            <a:avLst/>
            <a:gdLst>
              <a:gd name="T0" fmla="*/ 0 w 548"/>
              <a:gd name="T1" fmla="*/ 2147483647 h 42"/>
              <a:gd name="T2" fmla="*/ 2147483647 w 548"/>
              <a:gd name="T3" fmla="*/ 2147483647 h 42"/>
              <a:gd name="T4" fmla="*/ 2147483647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 name="Freeform 23">
            <a:extLst>
              <a:ext uri="{FF2B5EF4-FFF2-40B4-BE49-F238E27FC236}">
                <a16:creationId xmlns:a16="http://schemas.microsoft.com/office/drawing/2014/main" id="{609536F9-35E1-40BA-ACB6-188B05BC1699}"/>
              </a:ext>
            </a:extLst>
          </p:cNvPr>
          <p:cNvSpPr>
            <a:spLocks/>
          </p:cNvSpPr>
          <p:nvPr/>
        </p:nvSpPr>
        <p:spPr bwMode="auto">
          <a:xfrm>
            <a:off x="7862887" y="5768267"/>
            <a:ext cx="860425" cy="60325"/>
          </a:xfrm>
          <a:custGeom>
            <a:avLst/>
            <a:gdLst>
              <a:gd name="T0" fmla="*/ 0 w 542"/>
              <a:gd name="T1" fmla="*/ 2147483647 h 42"/>
              <a:gd name="T2" fmla="*/ 2147483647 w 542"/>
              <a:gd name="T3" fmla="*/ 2147483647 h 42"/>
              <a:gd name="T4" fmla="*/ 2147483647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 name="Text Box 24">
            <a:extLst>
              <a:ext uri="{FF2B5EF4-FFF2-40B4-BE49-F238E27FC236}">
                <a16:creationId xmlns:a16="http://schemas.microsoft.com/office/drawing/2014/main" id="{5A809935-6C8C-4B68-AD8B-DB27D459C03B}"/>
              </a:ext>
            </a:extLst>
          </p:cNvPr>
          <p:cNvSpPr txBox="1">
            <a:spLocks noChangeArrowheads="1"/>
          </p:cNvSpPr>
          <p:nvPr/>
        </p:nvSpPr>
        <p:spPr bwMode="auto">
          <a:xfrm>
            <a:off x="384175" y="2583742"/>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000">
                <a:solidFill>
                  <a:srgbClr val="333399"/>
                </a:solidFill>
                <a:ea typeface="黑体" panose="02010609060101010101" pitchFamily="49" charset="-122"/>
              </a:rPr>
              <a:t>计算机</a:t>
            </a:r>
            <a:r>
              <a:rPr lang="zh-CN" altLang="en-US" sz="1000">
                <a:solidFill>
                  <a:srgbClr val="333399"/>
                </a:solidFill>
                <a:ea typeface="黑体" panose="02010609060101010101" pitchFamily="49" charset="-122"/>
              </a:rPr>
              <a:t> </a:t>
            </a:r>
            <a:r>
              <a:rPr lang="zh-CN" altLang="en-US" sz="2000">
                <a:solidFill>
                  <a:srgbClr val="333399"/>
                </a:solidFill>
                <a:ea typeface="黑体" panose="02010609060101010101" pitchFamily="49" charset="-122"/>
              </a:rPr>
              <a:t>1</a:t>
            </a:r>
          </a:p>
        </p:txBody>
      </p:sp>
      <p:sp>
        <p:nvSpPr>
          <p:cNvPr id="28" name="AutoShape 25">
            <a:extLst>
              <a:ext uri="{FF2B5EF4-FFF2-40B4-BE49-F238E27FC236}">
                <a16:creationId xmlns:a16="http://schemas.microsoft.com/office/drawing/2014/main" id="{26DA2781-0D0D-4347-8B21-A2BFB0210C71}"/>
              </a:ext>
            </a:extLst>
          </p:cNvPr>
          <p:cNvSpPr>
            <a:spLocks noChangeArrowheads="1"/>
          </p:cNvSpPr>
          <p:nvPr/>
        </p:nvSpPr>
        <p:spPr bwMode="auto">
          <a:xfrm>
            <a:off x="8023225" y="2928229"/>
            <a:ext cx="685800" cy="557213"/>
          </a:xfrm>
          <a:prstGeom prst="cube">
            <a:avLst>
              <a:gd name="adj" fmla="val 17593"/>
            </a:avLst>
          </a:prstGeom>
          <a:solidFill>
            <a:srgbClr val="FFFF99"/>
          </a:solidFill>
          <a:ln w="1905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Text Box 26">
            <a:extLst>
              <a:ext uri="{FF2B5EF4-FFF2-40B4-BE49-F238E27FC236}">
                <a16:creationId xmlns:a16="http://schemas.microsoft.com/office/drawing/2014/main" id="{852A9553-CEAD-492F-8E10-82C293786A60}"/>
              </a:ext>
            </a:extLst>
          </p:cNvPr>
          <p:cNvSpPr txBox="1">
            <a:spLocks noChangeArrowheads="1"/>
          </p:cNvSpPr>
          <p:nvPr/>
        </p:nvSpPr>
        <p:spPr bwMode="auto">
          <a:xfrm>
            <a:off x="8016875" y="3033004"/>
            <a:ext cx="61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000">
                <a:solidFill>
                  <a:srgbClr val="333399"/>
                </a:solidFill>
              </a:rPr>
              <a:t>AP</a:t>
            </a:r>
            <a:r>
              <a:rPr lang="zh-CN" altLang="en-US" sz="2000" b="1" baseline="-25000">
                <a:solidFill>
                  <a:srgbClr val="333399"/>
                </a:solidFill>
              </a:rPr>
              <a:t>2</a:t>
            </a:r>
            <a:endParaRPr lang="zh-CN" altLang="en-US" sz="2000" b="1">
              <a:solidFill>
                <a:srgbClr val="333399"/>
              </a:solidFill>
            </a:endParaRPr>
          </a:p>
        </p:txBody>
      </p:sp>
      <p:sp>
        <p:nvSpPr>
          <p:cNvPr id="30" name="AutoShape 27">
            <a:extLst>
              <a:ext uri="{FF2B5EF4-FFF2-40B4-BE49-F238E27FC236}">
                <a16:creationId xmlns:a16="http://schemas.microsoft.com/office/drawing/2014/main" id="{6CA48AFC-8AF1-4638-9AC4-D6B6FEDFFA92}"/>
              </a:ext>
            </a:extLst>
          </p:cNvPr>
          <p:cNvSpPr>
            <a:spLocks noChangeArrowheads="1"/>
          </p:cNvSpPr>
          <p:nvPr/>
        </p:nvSpPr>
        <p:spPr bwMode="auto">
          <a:xfrm>
            <a:off x="527050" y="2971092"/>
            <a:ext cx="685800" cy="557212"/>
          </a:xfrm>
          <a:prstGeom prst="cube">
            <a:avLst>
              <a:gd name="adj" fmla="val 17593"/>
            </a:avLst>
          </a:prstGeom>
          <a:solidFill>
            <a:srgbClr val="FFFF99"/>
          </a:solidFill>
          <a:ln w="1905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Text Box 28">
            <a:extLst>
              <a:ext uri="{FF2B5EF4-FFF2-40B4-BE49-F238E27FC236}">
                <a16:creationId xmlns:a16="http://schemas.microsoft.com/office/drawing/2014/main" id="{AF2043B4-3749-4A5F-B05A-730A800C66E9}"/>
              </a:ext>
            </a:extLst>
          </p:cNvPr>
          <p:cNvSpPr txBox="1">
            <a:spLocks noChangeArrowheads="1"/>
          </p:cNvSpPr>
          <p:nvPr/>
        </p:nvSpPr>
        <p:spPr bwMode="auto">
          <a:xfrm>
            <a:off x="547687" y="3091742"/>
            <a:ext cx="61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000">
                <a:solidFill>
                  <a:srgbClr val="333399"/>
                </a:solidFill>
              </a:rPr>
              <a:t>AP</a:t>
            </a:r>
            <a:r>
              <a:rPr lang="zh-CN" altLang="en-US" sz="2000" b="1" baseline="-25000">
                <a:solidFill>
                  <a:srgbClr val="333399"/>
                </a:solidFill>
              </a:rPr>
              <a:t>1</a:t>
            </a:r>
            <a:endParaRPr lang="zh-CN" altLang="en-US" sz="2000" b="1">
              <a:solidFill>
                <a:srgbClr val="333399"/>
              </a:solidFill>
            </a:endParaRPr>
          </a:p>
        </p:txBody>
      </p:sp>
      <p:sp>
        <p:nvSpPr>
          <p:cNvPr id="32" name="Text Box 29">
            <a:extLst>
              <a:ext uri="{FF2B5EF4-FFF2-40B4-BE49-F238E27FC236}">
                <a16:creationId xmlns:a16="http://schemas.microsoft.com/office/drawing/2014/main" id="{283C8504-51BC-40FE-B156-E2FB9F90C2B6}"/>
              </a:ext>
            </a:extLst>
          </p:cNvPr>
          <p:cNvSpPr txBox="1">
            <a:spLocks noChangeArrowheads="1"/>
          </p:cNvSpPr>
          <p:nvPr/>
        </p:nvSpPr>
        <p:spPr bwMode="auto">
          <a:xfrm>
            <a:off x="7759700" y="2583742"/>
            <a:ext cx="1122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000">
                <a:solidFill>
                  <a:srgbClr val="333399"/>
                </a:solidFill>
                <a:ea typeface="黑体" panose="02010609060101010101" pitchFamily="49" charset="-122"/>
              </a:rPr>
              <a:t>计算机</a:t>
            </a:r>
            <a:r>
              <a:rPr lang="zh-CN" altLang="en-US" sz="1000">
                <a:solidFill>
                  <a:srgbClr val="333399"/>
                </a:solidFill>
                <a:ea typeface="黑体" panose="02010609060101010101" pitchFamily="49" charset="-122"/>
              </a:rPr>
              <a:t> </a:t>
            </a:r>
            <a:r>
              <a:rPr lang="zh-CN" altLang="en-US" sz="2000">
                <a:solidFill>
                  <a:srgbClr val="333399"/>
                </a:solidFill>
                <a:ea typeface="黑体" panose="02010609060101010101" pitchFamily="49" charset="-122"/>
              </a:rPr>
              <a:t>2</a:t>
            </a:r>
          </a:p>
        </p:txBody>
      </p:sp>
      <p:sp>
        <p:nvSpPr>
          <p:cNvPr id="33" name="Rectangle 30">
            <a:extLst>
              <a:ext uri="{FF2B5EF4-FFF2-40B4-BE49-F238E27FC236}">
                <a16:creationId xmlns:a16="http://schemas.microsoft.com/office/drawing/2014/main" id="{F379FDC0-A56D-40FC-B8E1-DF9B0FA9B8C2}"/>
              </a:ext>
            </a:extLst>
          </p:cNvPr>
          <p:cNvSpPr>
            <a:spLocks noChangeArrowheads="1"/>
          </p:cNvSpPr>
          <p:nvPr/>
        </p:nvSpPr>
        <p:spPr bwMode="auto">
          <a:xfrm>
            <a:off x="4056062" y="3104442"/>
            <a:ext cx="2592388" cy="358775"/>
          </a:xfrm>
          <a:prstGeom prst="rect">
            <a:avLst/>
          </a:prstGeom>
          <a:solidFill>
            <a:srgbClr val="CCEC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2000">
                <a:solidFill>
                  <a:srgbClr val="333399"/>
                </a:solidFill>
                <a:latin typeface="Tahoma" panose="020B0604030504040204" pitchFamily="34" charset="0"/>
                <a:ea typeface="黑体" panose="02010609060101010101" pitchFamily="49" charset="-122"/>
              </a:rPr>
              <a:t>应 用 程 序 数 据</a:t>
            </a:r>
          </a:p>
        </p:txBody>
      </p:sp>
      <p:grpSp>
        <p:nvGrpSpPr>
          <p:cNvPr id="34" name="Group 31">
            <a:extLst>
              <a:ext uri="{FF2B5EF4-FFF2-40B4-BE49-F238E27FC236}">
                <a16:creationId xmlns:a16="http://schemas.microsoft.com/office/drawing/2014/main" id="{4FE5A248-0F72-466F-9208-0034C4585334}"/>
              </a:ext>
            </a:extLst>
          </p:cNvPr>
          <p:cNvGrpSpPr>
            <a:grpSpLocks/>
          </p:cNvGrpSpPr>
          <p:nvPr/>
        </p:nvGrpSpPr>
        <p:grpSpPr bwMode="auto">
          <a:xfrm>
            <a:off x="2616200" y="3031417"/>
            <a:ext cx="1454150" cy="1008062"/>
            <a:chOff x="0" y="0"/>
            <a:chExt cx="916" cy="635"/>
          </a:xfrm>
        </p:grpSpPr>
        <p:sp>
          <p:nvSpPr>
            <p:cNvPr id="35" name="Text Box 32">
              <a:extLst>
                <a:ext uri="{FF2B5EF4-FFF2-40B4-BE49-F238E27FC236}">
                  <a16:creationId xmlns:a16="http://schemas.microsoft.com/office/drawing/2014/main" id="{C819B065-84B2-49B8-AA30-4E83AE5EC0A4}"/>
                </a:ext>
              </a:extLst>
            </p:cNvPr>
            <p:cNvSpPr txBox="1">
              <a:spLocks noChangeArrowheads="1"/>
            </p:cNvSpPr>
            <p:nvPr/>
          </p:nvSpPr>
          <p:spPr bwMode="auto">
            <a:xfrm>
              <a:off x="0" y="0"/>
              <a:ext cx="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000">
                  <a:solidFill>
                    <a:srgbClr val="333399"/>
                  </a:solidFill>
                  <a:latin typeface="Arial Rounded MT Bold" panose="020F0704030504030204" pitchFamily="34" charset="0"/>
                  <a:ea typeface="黑体" panose="02010609060101010101" pitchFamily="49" charset="-122"/>
                </a:rPr>
                <a:t>应用层首部</a:t>
              </a:r>
              <a:endParaRPr lang="zh-CN" altLang="zh-CN" sz="2000">
                <a:solidFill>
                  <a:srgbClr val="333399"/>
                </a:solidFill>
                <a:latin typeface="Times New Roman" panose="02020603050405020304" pitchFamily="18" charset="0"/>
                <a:ea typeface="黑体" panose="02010609060101010101" pitchFamily="49" charset="-122"/>
              </a:endParaRPr>
            </a:p>
          </p:txBody>
        </p:sp>
        <p:sp>
          <p:nvSpPr>
            <p:cNvPr id="36" name="Line 33">
              <a:extLst>
                <a:ext uri="{FF2B5EF4-FFF2-40B4-BE49-F238E27FC236}">
                  <a16:creationId xmlns:a16="http://schemas.microsoft.com/office/drawing/2014/main" id="{AA46AC56-04DF-4F02-A491-BB7EE67494C4}"/>
                </a:ext>
              </a:extLst>
            </p:cNvPr>
            <p:cNvSpPr>
              <a:spLocks noChangeShapeType="1"/>
            </p:cNvSpPr>
            <p:nvPr/>
          </p:nvSpPr>
          <p:spPr bwMode="auto">
            <a:xfrm>
              <a:off x="454" y="227"/>
              <a:ext cx="272" cy="223"/>
            </a:xfrm>
            <a:prstGeom prst="line">
              <a:avLst/>
            </a:prstGeom>
            <a:noFill/>
            <a:ln w="12700">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Rectangle 34">
              <a:extLst>
                <a:ext uri="{FF2B5EF4-FFF2-40B4-BE49-F238E27FC236}">
                  <a16:creationId xmlns:a16="http://schemas.microsoft.com/office/drawing/2014/main" id="{0A94D1F8-FC69-44FE-B5D1-9B456CF7C702}"/>
                </a:ext>
              </a:extLst>
            </p:cNvPr>
            <p:cNvSpPr>
              <a:spLocks noChangeArrowheads="1"/>
            </p:cNvSpPr>
            <p:nvPr/>
          </p:nvSpPr>
          <p:spPr bwMode="auto">
            <a:xfrm>
              <a:off x="590" y="409"/>
              <a:ext cx="318" cy="226"/>
            </a:xfrm>
            <a:prstGeom prst="rect">
              <a:avLst/>
            </a:prstGeom>
            <a:solidFill>
              <a:srgbClr val="FF99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333399"/>
                  </a:solidFill>
                </a:rPr>
                <a:t>H</a:t>
              </a:r>
              <a:r>
                <a:rPr lang="zh-CN" altLang="en-US" b="1" baseline="-25000">
                  <a:solidFill>
                    <a:srgbClr val="333399"/>
                  </a:solidFill>
                </a:rPr>
                <a:t>5</a:t>
              </a:r>
            </a:p>
          </p:txBody>
        </p:sp>
      </p:grpSp>
      <p:sp>
        <p:nvSpPr>
          <p:cNvPr id="38" name="Rectangle 35">
            <a:extLst>
              <a:ext uri="{FF2B5EF4-FFF2-40B4-BE49-F238E27FC236}">
                <a16:creationId xmlns:a16="http://schemas.microsoft.com/office/drawing/2014/main" id="{704D4BB0-37A7-40DE-A87A-8C28BB656DD2}"/>
              </a:ext>
            </a:extLst>
          </p:cNvPr>
          <p:cNvSpPr>
            <a:spLocks noChangeArrowheads="1"/>
          </p:cNvSpPr>
          <p:nvPr/>
        </p:nvSpPr>
        <p:spPr bwMode="auto">
          <a:xfrm>
            <a:off x="1968500" y="5984167"/>
            <a:ext cx="5184775" cy="358775"/>
          </a:xfrm>
          <a:prstGeom prst="rect">
            <a:avLst/>
          </a:prstGeom>
          <a:solidFill>
            <a:srgbClr val="CCEC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solidFill>
                  <a:srgbClr val="333399"/>
                </a:solidFill>
                <a:ea typeface="黑体" panose="02010609060101010101" pitchFamily="49" charset="-122"/>
              </a:rPr>
              <a:t>10100110100101  比  特  流  110101110101</a:t>
            </a:r>
          </a:p>
        </p:txBody>
      </p:sp>
      <p:sp>
        <p:nvSpPr>
          <p:cNvPr id="39" name="Text Box 36">
            <a:extLst>
              <a:ext uri="{FF2B5EF4-FFF2-40B4-BE49-F238E27FC236}">
                <a16:creationId xmlns:a16="http://schemas.microsoft.com/office/drawing/2014/main" id="{9BA1F77A-5A2F-47BB-910C-E36D144C74C7}"/>
              </a:ext>
            </a:extLst>
          </p:cNvPr>
          <p:cNvSpPr txBox="1">
            <a:spLocks noChangeArrowheads="1"/>
          </p:cNvSpPr>
          <p:nvPr/>
        </p:nvSpPr>
        <p:spPr bwMode="auto">
          <a:xfrm>
            <a:off x="3494087" y="2286879"/>
            <a:ext cx="2317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400">
                <a:solidFill>
                  <a:srgbClr val="333399"/>
                </a:solidFill>
                <a:ea typeface="黑体" panose="02010609060101010101" pitchFamily="49" charset="-122"/>
              </a:rPr>
              <a:t>数据与分层模型</a:t>
            </a:r>
          </a:p>
        </p:txBody>
      </p:sp>
      <p:sp>
        <p:nvSpPr>
          <p:cNvPr id="40" name="Rectangle 37">
            <a:extLst>
              <a:ext uri="{FF2B5EF4-FFF2-40B4-BE49-F238E27FC236}">
                <a16:creationId xmlns:a16="http://schemas.microsoft.com/office/drawing/2014/main" id="{27A9B89F-201C-424B-9745-91B23B1E2F0E}"/>
              </a:ext>
            </a:extLst>
          </p:cNvPr>
          <p:cNvSpPr>
            <a:spLocks noChangeArrowheads="1"/>
          </p:cNvSpPr>
          <p:nvPr/>
        </p:nvSpPr>
        <p:spPr bwMode="auto">
          <a:xfrm>
            <a:off x="4056062" y="3680704"/>
            <a:ext cx="2592388" cy="358775"/>
          </a:xfrm>
          <a:prstGeom prst="rect">
            <a:avLst/>
          </a:prstGeom>
          <a:solidFill>
            <a:srgbClr val="CCEC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2000">
                <a:solidFill>
                  <a:srgbClr val="333399"/>
                </a:solidFill>
                <a:latin typeface="Tahoma" panose="020B0604030504040204" pitchFamily="34" charset="0"/>
                <a:ea typeface="黑体" panose="02010609060101010101" pitchFamily="49" charset="-122"/>
              </a:rPr>
              <a:t>应 用 程 序 数 据</a:t>
            </a:r>
          </a:p>
        </p:txBody>
      </p:sp>
      <p:grpSp>
        <p:nvGrpSpPr>
          <p:cNvPr id="41" name="Group 38">
            <a:extLst>
              <a:ext uri="{FF2B5EF4-FFF2-40B4-BE49-F238E27FC236}">
                <a16:creationId xmlns:a16="http://schemas.microsoft.com/office/drawing/2014/main" id="{8C2830EF-01CF-49B9-8FEE-2FF91A1783B9}"/>
              </a:ext>
            </a:extLst>
          </p:cNvPr>
          <p:cNvGrpSpPr>
            <a:grpSpLocks/>
          </p:cNvGrpSpPr>
          <p:nvPr/>
        </p:nvGrpSpPr>
        <p:grpSpPr bwMode="auto">
          <a:xfrm>
            <a:off x="3552825" y="4256967"/>
            <a:ext cx="3095625" cy="358775"/>
            <a:chOff x="0" y="0"/>
            <a:chExt cx="1950" cy="226"/>
          </a:xfrm>
        </p:grpSpPr>
        <p:sp>
          <p:nvSpPr>
            <p:cNvPr id="42" name="Rectangle 39">
              <a:extLst>
                <a:ext uri="{FF2B5EF4-FFF2-40B4-BE49-F238E27FC236}">
                  <a16:creationId xmlns:a16="http://schemas.microsoft.com/office/drawing/2014/main" id="{48EE6C95-022D-4F75-8DF3-37CAE49BCAC0}"/>
                </a:ext>
              </a:extLst>
            </p:cNvPr>
            <p:cNvSpPr>
              <a:spLocks noChangeArrowheads="1"/>
            </p:cNvSpPr>
            <p:nvPr/>
          </p:nvSpPr>
          <p:spPr bwMode="auto">
            <a:xfrm>
              <a:off x="0" y="0"/>
              <a:ext cx="318" cy="226"/>
            </a:xfrm>
            <a:prstGeom prst="rect">
              <a:avLst/>
            </a:prstGeom>
            <a:solidFill>
              <a:srgbClr val="FF99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333399"/>
                  </a:solidFill>
                </a:rPr>
                <a:t>H</a:t>
              </a:r>
              <a:r>
                <a:rPr lang="zh-CN" altLang="en-US" b="1" baseline="-25000">
                  <a:solidFill>
                    <a:srgbClr val="333399"/>
                  </a:solidFill>
                </a:rPr>
                <a:t>5</a:t>
              </a:r>
            </a:p>
          </p:txBody>
        </p:sp>
        <p:sp>
          <p:nvSpPr>
            <p:cNvPr id="43" name="Rectangle 40">
              <a:extLst>
                <a:ext uri="{FF2B5EF4-FFF2-40B4-BE49-F238E27FC236}">
                  <a16:creationId xmlns:a16="http://schemas.microsoft.com/office/drawing/2014/main" id="{63BEC1E3-8463-491A-93CF-9931B39FAAD7}"/>
                </a:ext>
              </a:extLst>
            </p:cNvPr>
            <p:cNvSpPr>
              <a:spLocks noChangeArrowheads="1"/>
            </p:cNvSpPr>
            <p:nvPr/>
          </p:nvSpPr>
          <p:spPr bwMode="auto">
            <a:xfrm>
              <a:off x="317" y="0"/>
              <a:ext cx="1633" cy="226"/>
            </a:xfrm>
            <a:prstGeom prst="rect">
              <a:avLst/>
            </a:prstGeom>
            <a:solidFill>
              <a:srgbClr val="CCEC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2000">
                  <a:solidFill>
                    <a:srgbClr val="333399"/>
                  </a:solidFill>
                  <a:latin typeface="Tahoma" panose="020B0604030504040204" pitchFamily="34" charset="0"/>
                  <a:ea typeface="黑体" panose="02010609060101010101" pitchFamily="49" charset="-122"/>
                </a:rPr>
                <a:t>应 用 程 序 数 据</a:t>
              </a:r>
            </a:p>
          </p:txBody>
        </p:sp>
      </p:grpSp>
      <p:grpSp>
        <p:nvGrpSpPr>
          <p:cNvPr id="44" name="Group 41">
            <a:extLst>
              <a:ext uri="{FF2B5EF4-FFF2-40B4-BE49-F238E27FC236}">
                <a16:creationId xmlns:a16="http://schemas.microsoft.com/office/drawing/2014/main" id="{0453CC1E-D131-4504-BC9F-AA6D18F8ED9D}"/>
              </a:ext>
            </a:extLst>
          </p:cNvPr>
          <p:cNvGrpSpPr>
            <a:grpSpLocks/>
          </p:cNvGrpSpPr>
          <p:nvPr/>
        </p:nvGrpSpPr>
        <p:grpSpPr bwMode="auto">
          <a:xfrm>
            <a:off x="3048000" y="4833229"/>
            <a:ext cx="3600450" cy="358775"/>
            <a:chOff x="0" y="0"/>
            <a:chExt cx="2268" cy="226"/>
          </a:xfrm>
        </p:grpSpPr>
        <p:sp>
          <p:nvSpPr>
            <p:cNvPr id="45" name="Rectangle 42">
              <a:extLst>
                <a:ext uri="{FF2B5EF4-FFF2-40B4-BE49-F238E27FC236}">
                  <a16:creationId xmlns:a16="http://schemas.microsoft.com/office/drawing/2014/main" id="{04408821-FAC7-45A8-8028-52EC4F993424}"/>
                </a:ext>
              </a:extLst>
            </p:cNvPr>
            <p:cNvSpPr>
              <a:spLocks noChangeArrowheads="1"/>
            </p:cNvSpPr>
            <p:nvPr/>
          </p:nvSpPr>
          <p:spPr bwMode="auto">
            <a:xfrm>
              <a:off x="0" y="0"/>
              <a:ext cx="318" cy="226"/>
            </a:xfrm>
            <a:prstGeom prst="rect">
              <a:avLst/>
            </a:prstGeom>
            <a:solidFill>
              <a:srgbClr val="FF99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333399"/>
                  </a:solidFill>
                </a:rPr>
                <a:t>H</a:t>
              </a:r>
              <a:r>
                <a:rPr lang="zh-CN" altLang="en-US" b="1" baseline="-25000">
                  <a:solidFill>
                    <a:srgbClr val="333399"/>
                  </a:solidFill>
                </a:rPr>
                <a:t>4</a:t>
              </a:r>
            </a:p>
          </p:txBody>
        </p:sp>
        <p:sp>
          <p:nvSpPr>
            <p:cNvPr id="46" name="Rectangle 43">
              <a:extLst>
                <a:ext uri="{FF2B5EF4-FFF2-40B4-BE49-F238E27FC236}">
                  <a16:creationId xmlns:a16="http://schemas.microsoft.com/office/drawing/2014/main" id="{C8D4E819-F66C-421E-A990-CA897D34FBA4}"/>
                </a:ext>
              </a:extLst>
            </p:cNvPr>
            <p:cNvSpPr>
              <a:spLocks noChangeArrowheads="1"/>
            </p:cNvSpPr>
            <p:nvPr/>
          </p:nvSpPr>
          <p:spPr bwMode="auto">
            <a:xfrm>
              <a:off x="318" y="0"/>
              <a:ext cx="318" cy="226"/>
            </a:xfrm>
            <a:prstGeom prst="rect">
              <a:avLst/>
            </a:prstGeom>
            <a:solidFill>
              <a:srgbClr val="FF99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333399"/>
                  </a:solidFill>
                </a:rPr>
                <a:t>H</a:t>
              </a:r>
              <a:r>
                <a:rPr lang="zh-CN" altLang="en-US" b="1" baseline="-25000">
                  <a:solidFill>
                    <a:srgbClr val="333399"/>
                  </a:solidFill>
                </a:rPr>
                <a:t>5</a:t>
              </a:r>
            </a:p>
          </p:txBody>
        </p:sp>
        <p:sp>
          <p:nvSpPr>
            <p:cNvPr id="47" name="Rectangle 44">
              <a:extLst>
                <a:ext uri="{FF2B5EF4-FFF2-40B4-BE49-F238E27FC236}">
                  <a16:creationId xmlns:a16="http://schemas.microsoft.com/office/drawing/2014/main" id="{45564E29-D702-4985-AC20-6D32FD389A23}"/>
                </a:ext>
              </a:extLst>
            </p:cNvPr>
            <p:cNvSpPr>
              <a:spLocks noChangeArrowheads="1"/>
            </p:cNvSpPr>
            <p:nvPr/>
          </p:nvSpPr>
          <p:spPr bwMode="auto">
            <a:xfrm>
              <a:off x="635" y="0"/>
              <a:ext cx="1633" cy="226"/>
            </a:xfrm>
            <a:prstGeom prst="rect">
              <a:avLst/>
            </a:prstGeom>
            <a:solidFill>
              <a:srgbClr val="CCEC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2000">
                  <a:solidFill>
                    <a:srgbClr val="333399"/>
                  </a:solidFill>
                  <a:latin typeface="Tahoma" panose="020B0604030504040204" pitchFamily="34" charset="0"/>
                  <a:ea typeface="黑体" panose="02010609060101010101" pitchFamily="49" charset="-122"/>
                </a:rPr>
                <a:t>应 用 程 序 数 据</a:t>
              </a:r>
            </a:p>
          </p:txBody>
        </p:sp>
      </p:grpSp>
      <p:grpSp>
        <p:nvGrpSpPr>
          <p:cNvPr id="48" name="Group 45">
            <a:extLst>
              <a:ext uri="{FF2B5EF4-FFF2-40B4-BE49-F238E27FC236}">
                <a16:creationId xmlns:a16="http://schemas.microsoft.com/office/drawing/2014/main" id="{B3226882-02E2-4E85-BEA8-32E75F32E0D5}"/>
              </a:ext>
            </a:extLst>
          </p:cNvPr>
          <p:cNvGrpSpPr>
            <a:grpSpLocks/>
          </p:cNvGrpSpPr>
          <p:nvPr/>
        </p:nvGrpSpPr>
        <p:grpSpPr bwMode="auto">
          <a:xfrm>
            <a:off x="2544762" y="5409492"/>
            <a:ext cx="4103688" cy="358775"/>
            <a:chOff x="0" y="0"/>
            <a:chExt cx="2585" cy="226"/>
          </a:xfrm>
        </p:grpSpPr>
        <p:sp>
          <p:nvSpPr>
            <p:cNvPr id="49" name="Rectangle 46">
              <a:extLst>
                <a:ext uri="{FF2B5EF4-FFF2-40B4-BE49-F238E27FC236}">
                  <a16:creationId xmlns:a16="http://schemas.microsoft.com/office/drawing/2014/main" id="{FC0C567B-8374-40F7-ABDC-3C8BC5D242AA}"/>
                </a:ext>
              </a:extLst>
            </p:cNvPr>
            <p:cNvSpPr>
              <a:spLocks noChangeArrowheads="1"/>
            </p:cNvSpPr>
            <p:nvPr/>
          </p:nvSpPr>
          <p:spPr bwMode="auto">
            <a:xfrm>
              <a:off x="0" y="0"/>
              <a:ext cx="318" cy="226"/>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333399"/>
                  </a:solidFill>
                </a:rPr>
                <a:t>H</a:t>
              </a:r>
              <a:r>
                <a:rPr lang="zh-CN" altLang="en-US" b="1" baseline="-25000">
                  <a:solidFill>
                    <a:srgbClr val="333399"/>
                  </a:solidFill>
                </a:rPr>
                <a:t>3</a:t>
              </a:r>
            </a:p>
          </p:txBody>
        </p:sp>
        <p:sp>
          <p:nvSpPr>
            <p:cNvPr id="50" name="Rectangle 47">
              <a:extLst>
                <a:ext uri="{FF2B5EF4-FFF2-40B4-BE49-F238E27FC236}">
                  <a16:creationId xmlns:a16="http://schemas.microsoft.com/office/drawing/2014/main" id="{664AB5D6-6563-4DB2-8F09-817D920B4B47}"/>
                </a:ext>
              </a:extLst>
            </p:cNvPr>
            <p:cNvSpPr>
              <a:spLocks noChangeArrowheads="1"/>
            </p:cNvSpPr>
            <p:nvPr/>
          </p:nvSpPr>
          <p:spPr bwMode="auto">
            <a:xfrm>
              <a:off x="318" y="0"/>
              <a:ext cx="318" cy="226"/>
            </a:xfrm>
            <a:prstGeom prst="rect">
              <a:avLst/>
            </a:prstGeom>
            <a:solidFill>
              <a:srgbClr val="FF99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333399"/>
                  </a:solidFill>
                </a:rPr>
                <a:t>H</a:t>
              </a:r>
              <a:r>
                <a:rPr lang="zh-CN" altLang="en-US" b="1" baseline="-25000">
                  <a:solidFill>
                    <a:srgbClr val="333399"/>
                  </a:solidFill>
                </a:rPr>
                <a:t>4</a:t>
              </a:r>
            </a:p>
          </p:txBody>
        </p:sp>
        <p:sp>
          <p:nvSpPr>
            <p:cNvPr id="51" name="Rectangle 48">
              <a:extLst>
                <a:ext uri="{FF2B5EF4-FFF2-40B4-BE49-F238E27FC236}">
                  <a16:creationId xmlns:a16="http://schemas.microsoft.com/office/drawing/2014/main" id="{7CCB5913-8C6C-48FA-B0C9-4CA48F58A4AD}"/>
                </a:ext>
              </a:extLst>
            </p:cNvPr>
            <p:cNvSpPr>
              <a:spLocks noChangeArrowheads="1"/>
            </p:cNvSpPr>
            <p:nvPr/>
          </p:nvSpPr>
          <p:spPr bwMode="auto">
            <a:xfrm>
              <a:off x="636" y="0"/>
              <a:ext cx="318" cy="226"/>
            </a:xfrm>
            <a:prstGeom prst="rect">
              <a:avLst/>
            </a:prstGeom>
            <a:solidFill>
              <a:srgbClr val="FF99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333399"/>
                  </a:solidFill>
                </a:rPr>
                <a:t>H</a:t>
              </a:r>
              <a:r>
                <a:rPr lang="zh-CN" altLang="en-US" b="1" baseline="-25000">
                  <a:solidFill>
                    <a:srgbClr val="333399"/>
                  </a:solidFill>
                </a:rPr>
                <a:t>5</a:t>
              </a:r>
            </a:p>
          </p:txBody>
        </p:sp>
        <p:sp>
          <p:nvSpPr>
            <p:cNvPr id="52" name="Rectangle 49">
              <a:extLst>
                <a:ext uri="{FF2B5EF4-FFF2-40B4-BE49-F238E27FC236}">
                  <a16:creationId xmlns:a16="http://schemas.microsoft.com/office/drawing/2014/main" id="{C4BD8D77-370E-4942-B9FE-8AC1E4CB3458}"/>
                </a:ext>
              </a:extLst>
            </p:cNvPr>
            <p:cNvSpPr>
              <a:spLocks noChangeArrowheads="1"/>
            </p:cNvSpPr>
            <p:nvPr/>
          </p:nvSpPr>
          <p:spPr bwMode="auto">
            <a:xfrm>
              <a:off x="952" y="0"/>
              <a:ext cx="1633" cy="226"/>
            </a:xfrm>
            <a:prstGeom prst="rect">
              <a:avLst/>
            </a:prstGeom>
            <a:solidFill>
              <a:srgbClr val="CCEC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2000">
                  <a:solidFill>
                    <a:srgbClr val="333399"/>
                  </a:solidFill>
                  <a:latin typeface="Tahoma" panose="020B0604030504040204" pitchFamily="34" charset="0"/>
                  <a:ea typeface="黑体" panose="02010609060101010101" pitchFamily="49" charset="-122"/>
                </a:rPr>
                <a:t>应 用 程 序 数 据</a:t>
              </a:r>
            </a:p>
          </p:txBody>
        </p:sp>
      </p:grpSp>
      <p:grpSp>
        <p:nvGrpSpPr>
          <p:cNvPr id="53" name="Group 50">
            <a:extLst>
              <a:ext uri="{FF2B5EF4-FFF2-40B4-BE49-F238E27FC236}">
                <a16:creationId xmlns:a16="http://schemas.microsoft.com/office/drawing/2014/main" id="{5ACF0AF6-2303-4061-8FD5-5C9880975418}"/>
              </a:ext>
            </a:extLst>
          </p:cNvPr>
          <p:cNvGrpSpPr>
            <a:grpSpLocks/>
          </p:cNvGrpSpPr>
          <p:nvPr/>
        </p:nvGrpSpPr>
        <p:grpSpPr bwMode="auto">
          <a:xfrm>
            <a:off x="642937" y="3391779"/>
            <a:ext cx="4781550" cy="415925"/>
            <a:chOff x="0" y="0"/>
            <a:chExt cx="3012" cy="262"/>
          </a:xfrm>
        </p:grpSpPr>
        <p:sp>
          <p:nvSpPr>
            <p:cNvPr id="54" name="AutoShape 51">
              <a:extLst>
                <a:ext uri="{FF2B5EF4-FFF2-40B4-BE49-F238E27FC236}">
                  <a16:creationId xmlns:a16="http://schemas.microsoft.com/office/drawing/2014/main" id="{36DEEF23-68FC-402F-B724-91BCB993F0A4}"/>
                </a:ext>
              </a:extLst>
            </p:cNvPr>
            <p:cNvSpPr>
              <a:spLocks noChangeArrowheads="1"/>
            </p:cNvSpPr>
            <p:nvPr/>
          </p:nvSpPr>
          <p:spPr bwMode="auto">
            <a:xfrm flipV="1">
              <a:off x="0" y="34"/>
              <a:ext cx="124" cy="228"/>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 name="AutoShape 52">
              <a:extLst>
                <a:ext uri="{FF2B5EF4-FFF2-40B4-BE49-F238E27FC236}">
                  <a16:creationId xmlns:a16="http://schemas.microsoft.com/office/drawing/2014/main" id="{5C4F5F42-34BA-442B-94B0-E3B4A90076AE}"/>
                </a:ext>
              </a:extLst>
            </p:cNvPr>
            <p:cNvSpPr>
              <a:spLocks noChangeArrowheads="1"/>
            </p:cNvSpPr>
            <p:nvPr/>
          </p:nvSpPr>
          <p:spPr bwMode="auto">
            <a:xfrm flipV="1">
              <a:off x="2888" y="0"/>
              <a:ext cx="124" cy="228"/>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56" name="Group 53">
            <a:extLst>
              <a:ext uri="{FF2B5EF4-FFF2-40B4-BE49-F238E27FC236}">
                <a16:creationId xmlns:a16="http://schemas.microsoft.com/office/drawing/2014/main" id="{0FB12D73-09C2-4957-8549-ED01B1B40F17}"/>
              </a:ext>
            </a:extLst>
          </p:cNvPr>
          <p:cNvGrpSpPr>
            <a:grpSpLocks/>
          </p:cNvGrpSpPr>
          <p:nvPr/>
        </p:nvGrpSpPr>
        <p:grpSpPr bwMode="auto">
          <a:xfrm>
            <a:off x="639762" y="3968042"/>
            <a:ext cx="4497388" cy="396875"/>
            <a:chOff x="0" y="0"/>
            <a:chExt cx="2833" cy="250"/>
          </a:xfrm>
        </p:grpSpPr>
        <p:sp>
          <p:nvSpPr>
            <p:cNvPr id="57" name="AutoShape 54">
              <a:extLst>
                <a:ext uri="{FF2B5EF4-FFF2-40B4-BE49-F238E27FC236}">
                  <a16:creationId xmlns:a16="http://schemas.microsoft.com/office/drawing/2014/main" id="{915430C0-B09E-4C89-97A7-6DC2EC90B8FC}"/>
                </a:ext>
              </a:extLst>
            </p:cNvPr>
            <p:cNvSpPr>
              <a:spLocks noChangeArrowheads="1"/>
            </p:cNvSpPr>
            <p:nvPr/>
          </p:nvSpPr>
          <p:spPr bwMode="auto">
            <a:xfrm rot="10800000">
              <a:off x="0" y="1"/>
              <a:ext cx="125" cy="249"/>
            </a:xfrm>
            <a:prstGeom prst="upArrow">
              <a:avLst>
                <a:gd name="adj1" fmla="val 50000"/>
                <a:gd name="adj2" fmla="val 49800"/>
              </a:avLst>
            </a:prstGeom>
            <a:solidFill>
              <a:schemeClr val="hlink"/>
            </a:solidFill>
            <a:ln w="12700">
              <a:solidFill>
                <a:schemeClr val="tx1"/>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 name="AutoShape 55">
              <a:extLst>
                <a:ext uri="{FF2B5EF4-FFF2-40B4-BE49-F238E27FC236}">
                  <a16:creationId xmlns:a16="http://schemas.microsoft.com/office/drawing/2014/main" id="{29F5890E-0CBD-48F1-95EC-46F97BA8A888}"/>
                </a:ext>
              </a:extLst>
            </p:cNvPr>
            <p:cNvSpPr>
              <a:spLocks noChangeArrowheads="1"/>
            </p:cNvSpPr>
            <p:nvPr/>
          </p:nvSpPr>
          <p:spPr bwMode="auto">
            <a:xfrm rot="10800000">
              <a:off x="2708" y="0"/>
              <a:ext cx="125" cy="249"/>
            </a:xfrm>
            <a:prstGeom prst="upArrow">
              <a:avLst>
                <a:gd name="adj1" fmla="val 50000"/>
                <a:gd name="adj2" fmla="val 49800"/>
              </a:avLst>
            </a:prstGeom>
            <a:solidFill>
              <a:schemeClr val="hlink"/>
            </a:solidFill>
            <a:ln w="12700">
              <a:solidFill>
                <a:schemeClr val="tx1"/>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59" name="Group 56">
            <a:extLst>
              <a:ext uri="{FF2B5EF4-FFF2-40B4-BE49-F238E27FC236}">
                <a16:creationId xmlns:a16="http://schemas.microsoft.com/office/drawing/2014/main" id="{45E49F13-E631-4DE7-BE9D-DB2DBD2FE036}"/>
              </a:ext>
            </a:extLst>
          </p:cNvPr>
          <p:cNvGrpSpPr>
            <a:grpSpLocks/>
          </p:cNvGrpSpPr>
          <p:nvPr/>
        </p:nvGrpSpPr>
        <p:grpSpPr bwMode="auto">
          <a:xfrm>
            <a:off x="639762" y="4528429"/>
            <a:ext cx="4137025" cy="409575"/>
            <a:chOff x="0" y="0"/>
            <a:chExt cx="2606" cy="258"/>
          </a:xfrm>
        </p:grpSpPr>
        <p:sp>
          <p:nvSpPr>
            <p:cNvPr id="60" name="AutoShape 57">
              <a:extLst>
                <a:ext uri="{FF2B5EF4-FFF2-40B4-BE49-F238E27FC236}">
                  <a16:creationId xmlns:a16="http://schemas.microsoft.com/office/drawing/2014/main" id="{2890A098-2E1E-4E04-93A0-8433DBB12EF8}"/>
                </a:ext>
              </a:extLst>
            </p:cNvPr>
            <p:cNvSpPr>
              <a:spLocks noChangeArrowheads="1"/>
            </p:cNvSpPr>
            <p:nvPr/>
          </p:nvSpPr>
          <p:spPr bwMode="auto">
            <a:xfrm rot="10800000">
              <a:off x="0" y="0"/>
              <a:ext cx="125" cy="248"/>
            </a:xfrm>
            <a:prstGeom prst="upArrow">
              <a:avLst>
                <a:gd name="adj1" fmla="val 50000"/>
                <a:gd name="adj2" fmla="val 49600"/>
              </a:avLst>
            </a:prstGeom>
            <a:solidFill>
              <a:schemeClr val="hlink"/>
            </a:solidFill>
            <a:ln w="12700">
              <a:solidFill>
                <a:schemeClr val="tx1"/>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 name="AutoShape 58">
              <a:extLst>
                <a:ext uri="{FF2B5EF4-FFF2-40B4-BE49-F238E27FC236}">
                  <a16:creationId xmlns:a16="http://schemas.microsoft.com/office/drawing/2014/main" id="{B51A7BD0-FFD9-4B72-AA8F-7F896A3E3E27}"/>
                </a:ext>
              </a:extLst>
            </p:cNvPr>
            <p:cNvSpPr>
              <a:spLocks noChangeArrowheads="1"/>
            </p:cNvSpPr>
            <p:nvPr/>
          </p:nvSpPr>
          <p:spPr bwMode="auto">
            <a:xfrm rot="10800000">
              <a:off x="2481" y="10"/>
              <a:ext cx="125" cy="248"/>
            </a:xfrm>
            <a:prstGeom prst="upArrow">
              <a:avLst>
                <a:gd name="adj1" fmla="val 50000"/>
                <a:gd name="adj2" fmla="val 49600"/>
              </a:avLst>
            </a:prstGeom>
            <a:solidFill>
              <a:schemeClr val="hlink"/>
            </a:solidFill>
            <a:ln w="12700">
              <a:solidFill>
                <a:schemeClr val="tx1"/>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2" name="Group 59">
            <a:extLst>
              <a:ext uri="{FF2B5EF4-FFF2-40B4-BE49-F238E27FC236}">
                <a16:creationId xmlns:a16="http://schemas.microsoft.com/office/drawing/2014/main" id="{74333CCA-289C-406D-A492-0412F6646F64}"/>
              </a:ext>
            </a:extLst>
          </p:cNvPr>
          <p:cNvGrpSpPr>
            <a:grpSpLocks/>
          </p:cNvGrpSpPr>
          <p:nvPr/>
        </p:nvGrpSpPr>
        <p:grpSpPr bwMode="auto">
          <a:xfrm>
            <a:off x="638175" y="5118979"/>
            <a:ext cx="3832225" cy="444500"/>
            <a:chOff x="0" y="0"/>
            <a:chExt cx="2414" cy="280"/>
          </a:xfrm>
        </p:grpSpPr>
        <p:sp>
          <p:nvSpPr>
            <p:cNvPr id="63" name="AutoShape 60">
              <a:extLst>
                <a:ext uri="{FF2B5EF4-FFF2-40B4-BE49-F238E27FC236}">
                  <a16:creationId xmlns:a16="http://schemas.microsoft.com/office/drawing/2014/main" id="{3D32723C-CE51-44E8-8308-FFDBD0E94ABD}"/>
                </a:ext>
              </a:extLst>
            </p:cNvPr>
            <p:cNvSpPr>
              <a:spLocks noChangeArrowheads="1"/>
            </p:cNvSpPr>
            <p:nvPr/>
          </p:nvSpPr>
          <p:spPr bwMode="auto">
            <a:xfrm rot="10800000">
              <a:off x="0" y="30"/>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 name="AutoShape 61">
              <a:extLst>
                <a:ext uri="{FF2B5EF4-FFF2-40B4-BE49-F238E27FC236}">
                  <a16:creationId xmlns:a16="http://schemas.microsoft.com/office/drawing/2014/main" id="{7DDFD4FD-1E9C-4E11-9128-537557F56A40}"/>
                </a:ext>
              </a:extLst>
            </p:cNvPr>
            <p:cNvSpPr>
              <a:spLocks noChangeArrowheads="1"/>
            </p:cNvSpPr>
            <p:nvPr/>
          </p:nvSpPr>
          <p:spPr bwMode="auto">
            <a:xfrm rot="10800000">
              <a:off x="2290" y="0"/>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5" name="Group 62">
            <a:extLst>
              <a:ext uri="{FF2B5EF4-FFF2-40B4-BE49-F238E27FC236}">
                <a16:creationId xmlns:a16="http://schemas.microsoft.com/office/drawing/2014/main" id="{0FD52080-C367-4074-94C8-01D0F9070E0D}"/>
              </a:ext>
            </a:extLst>
          </p:cNvPr>
          <p:cNvGrpSpPr>
            <a:grpSpLocks/>
          </p:cNvGrpSpPr>
          <p:nvPr/>
        </p:nvGrpSpPr>
        <p:grpSpPr bwMode="auto">
          <a:xfrm>
            <a:off x="638175" y="5695242"/>
            <a:ext cx="3635375" cy="460375"/>
            <a:chOff x="0" y="0"/>
            <a:chExt cx="2290" cy="290"/>
          </a:xfrm>
        </p:grpSpPr>
        <p:sp>
          <p:nvSpPr>
            <p:cNvPr id="66" name="AutoShape 63">
              <a:extLst>
                <a:ext uri="{FF2B5EF4-FFF2-40B4-BE49-F238E27FC236}">
                  <a16:creationId xmlns:a16="http://schemas.microsoft.com/office/drawing/2014/main" id="{B0FDA0CF-C209-42F6-981A-A2054CEF2AC3}"/>
                </a:ext>
              </a:extLst>
            </p:cNvPr>
            <p:cNvSpPr>
              <a:spLocks noChangeArrowheads="1"/>
            </p:cNvSpPr>
            <p:nvPr/>
          </p:nvSpPr>
          <p:spPr bwMode="auto">
            <a:xfrm rot="10800000">
              <a:off x="0" y="40"/>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 name="AutoShape 64">
              <a:extLst>
                <a:ext uri="{FF2B5EF4-FFF2-40B4-BE49-F238E27FC236}">
                  <a16:creationId xmlns:a16="http://schemas.microsoft.com/office/drawing/2014/main" id="{97433B6D-A9CB-4C72-8E4F-F6C15ABDF151}"/>
                </a:ext>
              </a:extLst>
            </p:cNvPr>
            <p:cNvSpPr>
              <a:spLocks noChangeArrowheads="1"/>
            </p:cNvSpPr>
            <p:nvPr/>
          </p:nvSpPr>
          <p:spPr bwMode="auto">
            <a:xfrm rot="10800000">
              <a:off x="2166" y="0"/>
              <a:ext cx="124" cy="250"/>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8" name="Group 65">
            <a:extLst>
              <a:ext uri="{FF2B5EF4-FFF2-40B4-BE49-F238E27FC236}">
                <a16:creationId xmlns:a16="http://schemas.microsoft.com/office/drawing/2014/main" id="{22D21972-FA19-41F7-988C-4D992A846D58}"/>
              </a:ext>
            </a:extLst>
          </p:cNvPr>
          <p:cNvGrpSpPr>
            <a:grpSpLocks/>
          </p:cNvGrpSpPr>
          <p:nvPr/>
        </p:nvGrpSpPr>
        <p:grpSpPr bwMode="auto">
          <a:xfrm>
            <a:off x="2039937" y="3541004"/>
            <a:ext cx="1512888" cy="1074738"/>
            <a:chOff x="0" y="0"/>
            <a:chExt cx="953" cy="677"/>
          </a:xfrm>
        </p:grpSpPr>
        <p:sp>
          <p:nvSpPr>
            <p:cNvPr id="69" name="Rectangle 66">
              <a:extLst>
                <a:ext uri="{FF2B5EF4-FFF2-40B4-BE49-F238E27FC236}">
                  <a16:creationId xmlns:a16="http://schemas.microsoft.com/office/drawing/2014/main" id="{4533EBE3-6E6F-455F-A116-06172D49DABB}"/>
                </a:ext>
              </a:extLst>
            </p:cNvPr>
            <p:cNvSpPr>
              <a:spLocks noChangeArrowheads="1"/>
            </p:cNvSpPr>
            <p:nvPr/>
          </p:nvSpPr>
          <p:spPr bwMode="auto">
            <a:xfrm>
              <a:off x="635" y="451"/>
              <a:ext cx="318" cy="226"/>
            </a:xfrm>
            <a:prstGeom prst="rect">
              <a:avLst/>
            </a:prstGeom>
            <a:solidFill>
              <a:srgbClr val="FF99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333399"/>
                  </a:solidFill>
                </a:rPr>
                <a:t>H</a:t>
              </a:r>
              <a:r>
                <a:rPr lang="zh-CN" altLang="en-US" b="1" baseline="-25000">
                  <a:solidFill>
                    <a:srgbClr val="333399"/>
                  </a:solidFill>
                </a:rPr>
                <a:t>4</a:t>
              </a:r>
            </a:p>
          </p:txBody>
        </p:sp>
        <p:sp>
          <p:nvSpPr>
            <p:cNvPr id="70" name="Text Box 67">
              <a:extLst>
                <a:ext uri="{FF2B5EF4-FFF2-40B4-BE49-F238E27FC236}">
                  <a16:creationId xmlns:a16="http://schemas.microsoft.com/office/drawing/2014/main" id="{6267BEE8-AA08-4084-9C81-09639F4E31AF}"/>
                </a:ext>
              </a:extLst>
            </p:cNvPr>
            <p:cNvSpPr txBox="1">
              <a:spLocks noChangeArrowheads="1"/>
            </p:cNvSpPr>
            <p:nvPr/>
          </p:nvSpPr>
          <p:spPr bwMode="auto">
            <a:xfrm>
              <a:off x="0" y="0"/>
              <a:ext cx="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000">
                  <a:solidFill>
                    <a:srgbClr val="333399"/>
                  </a:solidFill>
                  <a:latin typeface="Arial Rounded MT Bold" panose="020F0704030504030204" pitchFamily="34" charset="0"/>
                  <a:ea typeface="黑体" panose="02010609060101010101" pitchFamily="49" charset="-122"/>
                </a:rPr>
                <a:t>运输层首部</a:t>
              </a:r>
              <a:endParaRPr lang="zh-CN" altLang="zh-CN" sz="2000">
                <a:solidFill>
                  <a:srgbClr val="333399"/>
                </a:solidFill>
                <a:latin typeface="Times New Roman" panose="02020603050405020304" pitchFamily="18" charset="0"/>
                <a:ea typeface="黑体" panose="02010609060101010101" pitchFamily="49" charset="-122"/>
              </a:endParaRPr>
            </a:p>
          </p:txBody>
        </p:sp>
        <p:sp>
          <p:nvSpPr>
            <p:cNvPr id="71" name="Line 68">
              <a:extLst>
                <a:ext uri="{FF2B5EF4-FFF2-40B4-BE49-F238E27FC236}">
                  <a16:creationId xmlns:a16="http://schemas.microsoft.com/office/drawing/2014/main" id="{B5935985-C5D8-4742-9D6B-7FDD65252873}"/>
                </a:ext>
              </a:extLst>
            </p:cNvPr>
            <p:cNvSpPr>
              <a:spLocks noChangeShapeType="1"/>
            </p:cNvSpPr>
            <p:nvPr/>
          </p:nvSpPr>
          <p:spPr bwMode="auto">
            <a:xfrm>
              <a:off x="499" y="223"/>
              <a:ext cx="227" cy="227"/>
            </a:xfrm>
            <a:prstGeom prst="line">
              <a:avLst/>
            </a:prstGeom>
            <a:noFill/>
            <a:ln w="12700">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 name="Group 69">
            <a:extLst>
              <a:ext uri="{FF2B5EF4-FFF2-40B4-BE49-F238E27FC236}">
                <a16:creationId xmlns:a16="http://schemas.microsoft.com/office/drawing/2014/main" id="{071A6885-AD82-471B-8AF0-56E66D39B73F}"/>
              </a:ext>
            </a:extLst>
          </p:cNvPr>
          <p:cNvGrpSpPr>
            <a:grpSpLocks/>
          </p:cNvGrpSpPr>
          <p:nvPr/>
        </p:nvGrpSpPr>
        <p:grpSpPr bwMode="auto">
          <a:xfrm>
            <a:off x="1522412" y="4039479"/>
            <a:ext cx="1525588" cy="1152525"/>
            <a:chOff x="0" y="0"/>
            <a:chExt cx="961" cy="726"/>
          </a:xfrm>
        </p:grpSpPr>
        <p:sp>
          <p:nvSpPr>
            <p:cNvPr id="73" name="Rectangle 70">
              <a:extLst>
                <a:ext uri="{FF2B5EF4-FFF2-40B4-BE49-F238E27FC236}">
                  <a16:creationId xmlns:a16="http://schemas.microsoft.com/office/drawing/2014/main" id="{0C8041B8-BE75-4B8C-8D7A-E6B1D67402E3}"/>
                </a:ext>
              </a:extLst>
            </p:cNvPr>
            <p:cNvSpPr>
              <a:spLocks noChangeArrowheads="1"/>
            </p:cNvSpPr>
            <p:nvPr/>
          </p:nvSpPr>
          <p:spPr bwMode="auto">
            <a:xfrm>
              <a:off x="643" y="500"/>
              <a:ext cx="318" cy="226"/>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333399"/>
                  </a:solidFill>
                </a:rPr>
                <a:t>H</a:t>
              </a:r>
              <a:r>
                <a:rPr lang="zh-CN" altLang="en-US" b="1" baseline="-25000">
                  <a:solidFill>
                    <a:srgbClr val="333399"/>
                  </a:solidFill>
                </a:rPr>
                <a:t>3</a:t>
              </a:r>
            </a:p>
          </p:txBody>
        </p:sp>
        <p:sp>
          <p:nvSpPr>
            <p:cNvPr id="74" name="Text Box 71">
              <a:extLst>
                <a:ext uri="{FF2B5EF4-FFF2-40B4-BE49-F238E27FC236}">
                  <a16:creationId xmlns:a16="http://schemas.microsoft.com/office/drawing/2014/main" id="{1AC9B0B0-0F86-4C7D-8914-B54125EB6CA0}"/>
                </a:ext>
              </a:extLst>
            </p:cNvPr>
            <p:cNvSpPr txBox="1">
              <a:spLocks noChangeArrowheads="1"/>
            </p:cNvSpPr>
            <p:nvPr/>
          </p:nvSpPr>
          <p:spPr bwMode="auto">
            <a:xfrm>
              <a:off x="0" y="0"/>
              <a:ext cx="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000">
                  <a:solidFill>
                    <a:srgbClr val="333399"/>
                  </a:solidFill>
                  <a:latin typeface="Arial Rounded MT Bold" panose="020F0704030504030204" pitchFamily="34" charset="0"/>
                  <a:ea typeface="黑体" panose="02010609060101010101" pitchFamily="49" charset="-122"/>
                </a:rPr>
                <a:t>网络层首部</a:t>
              </a:r>
              <a:endParaRPr lang="zh-CN" altLang="zh-CN" sz="2000">
                <a:solidFill>
                  <a:srgbClr val="333399"/>
                </a:solidFill>
                <a:latin typeface="Times New Roman" panose="02020603050405020304" pitchFamily="18" charset="0"/>
                <a:ea typeface="黑体" panose="02010609060101010101" pitchFamily="49" charset="-122"/>
              </a:endParaRPr>
            </a:p>
          </p:txBody>
        </p:sp>
        <p:sp>
          <p:nvSpPr>
            <p:cNvPr id="75" name="Line 72">
              <a:extLst>
                <a:ext uri="{FF2B5EF4-FFF2-40B4-BE49-F238E27FC236}">
                  <a16:creationId xmlns:a16="http://schemas.microsoft.com/office/drawing/2014/main" id="{DD69EAA3-9E9D-4B57-8EF3-EAA2DA7BD7A9}"/>
                </a:ext>
              </a:extLst>
            </p:cNvPr>
            <p:cNvSpPr>
              <a:spLocks noChangeShapeType="1"/>
            </p:cNvSpPr>
            <p:nvPr/>
          </p:nvSpPr>
          <p:spPr bwMode="auto">
            <a:xfrm>
              <a:off x="508" y="227"/>
              <a:ext cx="227" cy="272"/>
            </a:xfrm>
            <a:prstGeom prst="line">
              <a:avLst/>
            </a:prstGeom>
            <a:noFill/>
            <a:ln w="12700">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6" name="Group 73">
            <a:extLst>
              <a:ext uri="{FF2B5EF4-FFF2-40B4-BE49-F238E27FC236}">
                <a16:creationId xmlns:a16="http://schemas.microsoft.com/office/drawing/2014/main" id="{BE25D41E-A5B7-4A94-B436-E55C8D046EFF}"/>
              </a:ext>
            </a:extLst>
          </p:cNvPr>
          <p:cNvGrpSpPr>
            <a:grpSpLocks/>
          </p:cNvGrpSpPr>
          <p:nvPr/>
        </p:nvGrpSpPr>
        <p:grpSpPr bwMode="auto">
          <a:xfrm>
            <a:off x="1382712" y="4471279"/>
            <a:ext cx="1162050" cy="1295400"/>
            <a:chOff x="0" y="0"/>
            <a:chExt cx="732" cy="816"/>
          </a:xfrm>
        </p:grpSpPr>
        <p:sp>
          <p:nvSpPr>
            <p:cNvPr id="77" name="Rectangle 74">
              <a:extLst>
                <a:ext uri="{FF2B5EF4-FFF2-40B4-BE49-F238E27FC236}">
                  <a16:creationId xmlns:a16="http://schemas.microsoft.com/office/drawing/2014/main" id="{A76223B3-1690-494A-989F-28B948D5F748}"/>
                </a:ext>
              </a:extLst>
            </p:cNvPr>
            <p:cNvSpPr>
              <a:spLocks noChangeArrowheads="1"/>
            </p:cNvSpPr>
            <p:nvPr/>
          </p:nvSpPr>
          <p:spPr bwMode="auto">
            <a:xfrm>
              <a:off x="369" y="590"/>
              <a:ext cx="363" cy="226"/>
            </a:xfrm>
            <a:prstGeom prst="rect">
              <a:avLst/>
            </a:prstGeom>
            <a:solidFill>
              <a:srgbClr val="66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333399"/>
                  </a:solidFill>
                </a:rPr>
                <a:t>H</a:t>
              </a:r>
              <a:r>
                <a:rPr lang="zh-CN" altLang="en-US" b="1" baseline="-25000">
                  <a:solidFill>
                    <a:srgbClr val="333399"/>
                  </a:solidFill>
                </a:rPr>
                <a:t>2</a:t>
              </a:r>
            </a:p>
          </p:txBody>
        </p:sp>
        <p:sp>
          <p:nvSpPr>
            <p:cNvPr id="78" name="Text Box 75">
              <a:extLst>
                <a:ext uri="{FF2B5EF4-FFF2-40B4-BE49-F238E27FC236}">
                  <a16:creationId xmlns:a16="http://schemas.microsoft.com/office/drawing/2014/main" id="{6714D4DC-9742-4E44-A378-AA2FAC7AF272}"/>
                </a:ext>
              </a:extLst>
            </p:cNvPr>
            <p:cNvSpPr txBox="1">
              <a:spLocks noChangeArrowheads="1"/>
            </p:cNvSpPr>
            <p:nvPr/>
          </p:nvSpPr>
          <p:spPr bwMode="auto">
            <a:xfrm>
              <a:off x="0" y="0"/>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90000"/>
                </a:lnSpc>
              </a:pPr>
              <a:r>
                <a:rPr lang="zh-CN" altLang="zh-CN" sz="2000">
                  <a:solidFill>
                    <a:srgbClr val="333399"/>
                  </a:solidFill>
                  <a:latin typeface="Arial Rounded MT Bold" panose="020F0704030504030204" pitchFamily="34" charset="0"/>
                  <a:ea typeface="黑体" panose="02010609060101010101" pitchFamily="49" charset="-122"/>
                </a:rPr>
                <a:t>链路层</a:t>
              </a:r>
            </a:p>
            <a:p>
              <a:pPr algn="ctr">
                <a:lnSpc>
                  <a:spcPct val="90000"/>
                </a:lnSpc>
              </a:pPr>
              <a:r>
                <a:rPr lang="zh-CN" altLang="zh-CN" sz="2000">
                  <a:solidFill>
                    <a:srgbClr val="333399"/>
                  </a:solidFill>
                  <a:latin typeface="Arial Rounded MT Bold" panose="020F0704030504030204" pitchFamily="34" charset="0"/>
                  <a:ea typeface="黑体" panose="02010609060101010101" pitchFamily="49" charset="-122"/>
                </a:rPr>
                <a:t>首部</a:t>
              </a:r>
              <a:endParaRPr lang="zh-CN" altLang="zh-CN" sz="2000">
                <a:solidFill>
                  <a:srgbClr val="333399"/>
                </a:solidFill>
                <a:latin typeface="Times New Roman" panose="02020603050405020304" pitchFamily="18" charset="0"/>
                <a:ea typeface="黑体" panose="02010609060101010101" pitchFamily="49" charset="-122"/>
              </a:endParaRPr>
            </a:p>
          </p:txBody>
        </p:sp>
        <p:sp>
          <p:nvSpPr>
            <p:cNvPr id="79" name="Line 76">
              <a:extLst>
                <a:ext uri="{FF2B5EF4-FFF2-40B4-BE49-F238E27FC236}">
                  <a16:creationId xmlns:a16="http://schemas.microsoft.com/office/drawing/2014/main" id="{634121A7-27EB-4361-96D0-C1C4DE6FC0F9}"/>
                </a:ext>
              </a:extLst>
            </p:cNvPr>
            <p:cNvSpPr>
              <a:spLocks noChangeShapeType="1"/>
            </p:cNvSpPr>
            <p:nvPr/>
          </p:nvSpPr>
          <p:spPr bwMode="auto">
            <a:xfrm>
              <a:off x="406" y="367"/>
              <a:ext cx="145" cy="223"/>
            </a:xfrm>
            <a:prstGeom prst="line">
              <a:avLst/>
            </a:prstGeom>
            <a:noFill/>
            <a:ln w="12700">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0" name="Group 77">
            <a:extLst>
              <a:ext uri="{FF2B5EF4-FFF2-40B4-BE49-F238E27FC236}">
                <a16:creationId xmlns:a16="http://schemas.microsoft.com/office/drawing/2014/main" id="{20915488-5D83-4994-8077-2E848C47FAC6}"/>
              </a:ext>
            </a:extLst>
          </p:cNvPr>
          <p:cNvGrpSpPr>
            <a:grpSpLocks/>
          </p:cNvGrpSpPr>
          <p:nvPr/>
        </p:nvGrpSpPr>
        <p:grpSpPr bwMode="auto">
          <a:xfrm>
            <a:off x="6648450" y="4477629"/>
            <a:ext cx="1008062" cy="1290638"/>
            <a:chOff x="0" y="0"/>
            <a:chExt cx="635" cy="813"/>
          </a:xfrm>
        </p:grpSpPr>
        <p:sp>
          <p:nvSpPr>
            <p:cNvPr id="81" name="Rectangle 78">
              <a:extLst>
                <a:ext uri="{FF2B5EF4-FFF2-40B4-BE49-F238E27FC236}">
                  <a16:creationId xmlns:a16="http://schemas.microsoft.com/office/drawing/2014/main" id="{97CE7979-7CC4-49DA-9179-4C2753242F89}"/>
                </a:ext>
              </a:extLst>
            </p:cNvPr>
            <p:cNvSpPr>
              <a:spLocks noChangeArrowheads="1"/>
            </p:cNvSpPr>
            <p:nvPr/>
          </p:nvSpPr>
          <p:spPr bwMode="auto">
            <a:xfrm>
              <a:off x="0" y="587"/>
              <a:ext cx="318" cy="226"/>
            </a:xfrm>
            <a:prstGeom prst="rect">
              <a:avLst/>
            </a:prstGeom>
            <a:solidFill>
              <a:srgbClr val="CCFF33"/>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333399"/>
                  </a:solidFill>
                </a:rPr>
                <a:t>T</a:t>
              </a:r>
              <a:r>
                <a:rPr lang="zh-CN" altLang="en-US" b="1" baseline="-25000">
                  <a:solidFill>
                    <a:srgbClr val="333399"/>
                  </a:solidFill>
                </a:rPr>
                <a:t>2</a:t>
              </a:r>
            </a:p>
          </p:txBody>
        </p:sp>
        <p:sp>
          <p:nvSpPr>
            <p:cNvPr id="82" name="Line 79">
              <a:extLst>
                <a:ext uri="{FF2B5EF4-FFF2-40B4-BE49-F238E27FC236}">
                  <a16:creationId xmlns:a16="http://schemas.microsoft.com/office/drawing/2014/main" id="{070B414B-58D0-4AEE-8A33-9EA965178B00}"/>
                </a:ext>
              </a:extLst>
            </p:cNvPr>
            <p:cNvSpPr>
              <a:spLocks noChangeShapeType="1"/>
            </p:cNvSpPr>
            <p:nvPr/>
          </p:nvSpPr>
          <p:spPr bwMode="auto">
            <a:xfrm flipH="1">
              <a:off x="182" y="404"/>
              <a:ext cx="136" cy="182"/>
            </a:xfrm>
            <a:prstGeom prst="line">
              <a:avLst/>
            </a:prstGeom>
            <a:noFill/>
            <a:ln w="12700">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Text Box 80">
              <a:extLst>
                <a:ext uri="{FF2B5EF4-FFF2-40B4-BE49-F238E27FC236}">
                  <a16:creationId xmlns:a16="http://schemas.microsoft.com/office/drawing/2014/main" id="{4815ADD6-F047-414F-B8E2-9A820CB04BA6}"/>
                </a:ext>
              </a:extLst>
            </p:cNvPr>
            <p:cNvSpPr txBox="1">
              <a:spLocks noChangeArrowheads="1"/>
            </p:cNvSpPr>
            <p:nvPr/>
          </p:nvSpPr>
          <p:spPr bwMode="auto">
            <a:xfrm>
              <a:off x="39" y="0"/>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90000"/>
                </a:lnSpc>
              </a:pPr>
              <a:r>
                <a:rPr lang="zh-CN" altLang="zh-CN" sz="2000">
                  <a:solidFill>
                    <a:srgbClr val="333399"/>
                  </a:solidFill>
                  <a:latin typeface="Arial Rounded MT Bold" panose="020F0704030504030204" pitchFamily="34" charset="0"/>
                  <a:ea typeface="黑体" panose="02010609060101010101" pitchFamily="49" charset="-122"/>
                </a:rPr>
                <a:t>链路层</a:t>
              </a:r>
            </a:p>
            <a:p>
              <a:pPr algn="ctr">
                <a:lnSpc>
                  <a:spcPct val="90000"/>
                </a:lnSpc>
              </a:pPr>
              <a:r>
                <a:rPr lang="zh-CN" altLang="zh-CN" sz="2000">
                  <a:solidFill>
                    <a:srgbClr val="333399"/>
                  </a:solidFill>
                  <a:latin typeface="Arial Rounded MT Bold" panose="020F0704030504030204" pitchFamily="34" charset="0"/>
                  <a:ea typeface="黑体" panose="02010609060101010101" pitchFamily="49" charset="-122"/>
                </a:rPr>
                <a:t>尾部</a:t>
              </a:r>
              <a:endParaRPr lang="zh-CN" altLang="zh-CN" sz="2000">
                <a:solidFill>
                  <a:srgbClr val="333399"/>
                </a:solidFill>
                <a:latin typeface="Times New Roman" panose="02020603050405020304" pitchFamily="18" charset="0"/>
                <a:ea typeface="黑体" panose="02010609060101010101" pitchFamily="49" charset="-122"/>
              </a:endParaRPr>
            </a:p>
          </p:txBody>
        </p:sp>
      </p:grpSp>
    </p:spTree>
    <p:extLst>
      <p:ext uri="{BB962C8B-B14F-4D97-AF65-F5344CB8AC3E}">
        <p14:creationId xmlns:p14="http://schemas.microsoft.com/office/powerpoint/2010/main" val="367022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
                                        </p:tgtEl>
                                        <p:attrNameLst>
                                          <p:attrName>style.visibility</p:attrName>
                                        </p:attrNameLst>
                                      </p:cBhvr>
                                      <p:to>
                                        <p:strVal val="visible"/>
                                      </p:to>
                                    </p:set>
                                  </p:childTnLst>
                                </p:cTn>
                              </p:par>
                            </p:childTnLst>
                          </p:cTn>
                        </p:par>
                        <p:par>
                          <p:cTn id="7" fill="hold">
                            <p:stCondLst>
                              <p:cond delay="500"/>
                            </p:stCondLst>
                            <p:childTnLst>
                              <p:par>
                                <p:cTn id="8" presetID="22" presetClass="entr" presetSubtype="1" fill="hold" nodeType="afterEffect">
                                  <p:stCondLst>
                                    <p:cond delay="100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childTnLst>
                          </p:cTn>
                        </p:par>
                        <p:par>
                          <p:cTn id="11" fill="hold">
                            <p:stCondLst>
                              <p:cond delay="2500"/>
                            </p:stCondLst>
                            <p:childTnLst>
                              <p:par>
                                <p:cTn id="12" presetID="1" presetClass="entr" presetSubtype="0" fill="hold" grpId="0" nodeType="afterEffect">
                                  <p:stCondLst>
                                    <p:cond delay="500"/>
                                  </p:stCondLst>
                                  <p:childTnLst>
                                    <p:set>
                                      <p:cBhvr>
                                        <p:cTn id="13" dur="1" fill="hold">
                                          <p:stCondLst>
                                            <p:cond delay="0"/>
                                          </p:stCondLst>
                                        </p:cTn>
                                        <p:tgtEl>
                                          <p:spTgt spid="40"/>
                                        </p:tgtEl>
                                        <p:attrNameLst>
                                          <p:attrName>style.visibility</p:attrName>
                                        </p:attrNameLst>
                                      </p:cBhvr>
                                      <p:to>
                                        <p:strVal val="visible"/>
                                      </p:to>
                                    </p:set>
                                  </p:childTnLst>
                                </p:cTn>
                              </p:par>
                            </p:childTnLst>
                          </p:cTn>
                        </p:par>
                        <p:par>
                          <p:cTn id="14" fill="hold">
                            <p:stCondLst>
                              <p:cond delay="3000"/>
                            </p:stCondLst>
                            <p:childTnLst>
                              <p:par>
                                <p:cTn id="15" presetID="12" presetClass="entr" presetSubtype="8" fill="hold" nodeType="afterEffect">
                                  <p:stCondLst>
                                    <p:cond delay="1000"/>
                                  </p:stCondLst>
                                  <p:childTnLst>
                                    <p:set>
                                      <p:cBhvr>
                                        <p:cTn id="16" dur="1" fill="hold">
                                          <p:stCondLst>
                                            <p:cond delay="0"/>
                                          </p:stCondLst>
                                        </p:cTn>
                                        <p:tgtEl>
                                          <p:spTgt spid="34"/>
                                        </p:tgtEl>
                                        <p:attrNameLst>
                                          <p:attrName>style.visibility</p:attrName>
                                        </p:attrNameLst>
                                      </p:cBhvr>
                                      <p:to>
                                        <p:strVal val="visible"/>
                                      </p:to>
                                    </p:set>
                                    <p:animEffect transition="in" filter="slide(fromLeft)">
                                      <p:cBhvr>
                                        <p:cTn id="17" dur="1000"/>
                                        <p:tgtEl>
                                          <p:spTgt spid="34"/>
                                        </p:tgtEl>
                                      </p:cBhvr>
                                    </p:animEffect>
                                  </p:childTnLst>
                                </p:cTn>
                              </p:par>
                            </p:childTnLst>
                          </p:cTn>
                        </p:par>
                        <p:par>
                          <p:cTn id="18" fill="hold">
                            <p:stCondLst>
                              <p:cond delay="5000"/>
                            </p:stCondLst>
                            <p:childTnLst>
                              <p:par>
                                <p:cTn id="19" presetID="9" presetClass="emph" presetSubtype="0" nodeType="afterEffect">
                                  <p:stCondLst>
                                    <p:cond delay="500"/>
                                  </p:stCondLst>
                                  <p:childTnLst>
                                    <p:set>
                                      <p:cBhvr rctx="PPT">
                                        <p:cTn id="20" dur="indefinite"/>
                                        <p:tgtEl>
                                          <p:spTgt spid="53"/>
                                        </p:tgtEl>
                                        <p:attrNameLst>
                                          <p:attrName>style.opacity</p:attrName>
                                        </p:attrNameLst>
                                      </p:cBhvr>
                                      <p:to>
                                        <p:strVal val="0.5"/>
                                      </p:to>
                                    </p:set>
                                    <p:animEffect filter="image" prLst="opacity: 0.5">
                                      <p:cBhvr rctx="IE">
                                        <p:cTn id="21" dur="indefinite"/>
                                        <p:tgtEl>
                                          <p:spTgt spid="53"/>
                                        </p:tgtEl>
                                      </p:cBhvr>
                                    </p:animEffect>
                                  </p:childTnLst>
                                </p:cTn>
                              </p:par>
                            </p:childTnLst>
                          </p:cTn>
                        </p:par>
                        <p:par>
                          <p:cTn id="22" fill="hold">
                            <p:stCondLst>
                              <p:cond delay="5500"/>
                            </p:stCondLst>
                            <p:childTnLst>
                              <p:par>
                                <p:cTn id="23" presetID="22" presetClass="entr" presetSubtype="1" fill="hold" nodeType="afterEffect">
                                  <p:stCondLst>
                                    <p:cond delay="500"/>
                                  </p:stCondLst>
                                  <p:childTnLst>
                                    <p:set>
                                      <p:cBhvr>
                                        <p:cTn id="24" dur="1" fill="hold">
                                          <p:stCondLst>
                                            <p:cond delay="0"/>
                                          </p:stCondLst>
                                        </p:cTn>
                                        <p:tgtEl>
                                          <p:spTgt spid="56"/>
                                        </p:tgtEl>
                                        <p:attrNameLst>
                                          <p:attrName>style.visibility</p:attrName>
                                        </p:attrNameLst>
                                      </p:cBhvr>
                                      <p:to>
                                        <p:strVal val="visible"/>
                                      </p:to>
                                    </p:set>
                                    <p:animEffect transition="in" filter="wipe(up)">
                                      <p:cBhvr>
                                        <p:cTn id="25" dur="1000"/>
                                        <p:tgtEl>
                                          <p:spTgt spid="56"/>
                                        </p:tgtEl>
                                      </p:cBhvr>
                                    </p:animEffect>
                                  </p:childTnLst>
                                </p:cTn>
                              </p:par>
                            </p:childTnLst>
                          </p:cTn>
                        </p:par>
                        <p:par>
                          <p:cTn id="26" fill="hold">
                            <p:stCondLst>
                              <p:cond delay="7000"/>
                            </p:stCondLst>
                            <p:childTnLst>
                              <p:par>
                                <p:cTn id="27" presetID="1" presetClass="entr" presetSubtype="0" fill="hold" nodeType="afterEffect">
                                  <p:stCondLst>
                                    <p:cond delay="500"/>
                                  </p:stCondLst>
                                  <p:childTnLst>
                                    <p:set>
                                      <p:cBhvr>
                                        <p:cTn id="28" dur="1" fill="hold">
                                          <p:stCondLst>
                                            <p:cond delay="0"/>
                                          </p:stCondLst>
                                        </p:cTn>
                                        <p:tgtEl>
                                          <p:spTgt spid="41"/>
                                        </p:tgtEl>
                                        <p:attrNameLst>
                                          <p:attrName>style.visibility</p:attrName>
                                        </p:attrNameLst>
                                      </p:cBhvr>
                                      <p:to>
                                        <p:strVal val="visible"/>
                                      </p:to>
                                    </p:set>
                                  </p:childTnLst>
                                </p:cTn>
                              </p:par>
                            </p:childTnLst>
                          </p:cTn>
                        </p:par>
                        <p:par>
                          <p:cTn id="29" fill="hold">
                            <p:stCondLst>
                              <p:cond delay="7500"/>
                            </p:stCondLst>
                            <p:childTnLst>
                              <p:par>
                                <p:cTn id="30" presetID="12" presetClass="entr" presetSubtype="8" fill="hold" nodeType="afterEffect">
                                  <p:stCondLst>
                                    <p:cond delay="1000"/>
                                  </p:stCondLst>
                                  <p:childTnLst>
                                    <p:set>
                                      <p:cBhvr>
                                        <p:cTn id="31" dur="1" fill="hold">
                                          <p:stCondLst>
                                            <p:cond delay="0"/>
                                          </p:stCondLst>
                                        </p:cTn>
                                        <p:tgtEl>
                                          <p:spTgt spid="68"/>
                                        </p:tgtEl>
                                        <p:attrNameLst>
                                          <p:attrName>style.visibility</p:attrName>
                                        </p:attrNameLst>
                                      </p:cBhvr>
                                      <p:to>
                                        <p:strVal val="visible"/>
                                      </p:to>
                                    </p:set>
                                    <p:animEffect transition="in" filter="slide(fromLeft)">
                                      <p:cBhvr>
                                        <p:cTn id="32" dur="1000"/>
                                        <p:tgtEl>
                                          <p:spTgt spid="68"/>
                                        </p:tgtEl>
                                      </p:cBhvr>
                                    </p:animEffect>
                                  </p:childTnLst>
                                </p:cTn>
                              </p:par>
                            </p:childTnLst>
                          </p:cTn>
                        </p:par>
                        <p:par>
                          <p:cTn id="33" fill="hold">
                            <p:stCondLst>
                              <p:cond delay="9500"/>
                            </p:stCondLst>
                            <p:childTnLst>
                              <p:par>
                                <p:cTn id="34" presetID="9" presetClass="emph" presetSubtype="0" nodeType="afterEffect">
                                  <p:stCondLst>
                                    <p:cond delay="0"/>
                                  </p:stCondLst>
                                  <p:childTnLst>
                                    <p:set>
                                      <p:cBhvr rctx="PPT">
                                        <p:cTn id="35" dur="indefinite"/>
                                        <p:tgtEl>
                                          <p:spTgt spid="56"/>
                                        </p:tgtEl>
                                        <p:attrNameLst>
                                          <p:attrName>style.opacity</p:attrName>
                                        </p:attrNameLst>
                                      </p:cBhvr>
                                      <p:to>
                                        <p:strVal val="0.5"/>
                                      </p:to>
                                    </p:set>
                                    <p:animEffect filter="image" prLst="opacity: 0.5">
                                      <p:cBhvr rctx="IE">
                                        <p:cTn id="36" dur="indefinite"/>
                                        <p:tgtEl>
                                          <p:spTgt spid="56"/>
                                        </p:tgtEl>
                                      </p:cBhvr>
                                    </p:animEffect>
                                  </p:childTnLst>
                                </p:cTn>
                              </p:par>
                            </p:childTnLst>
                          </p:cTn>
                        </p:par>
                        <p:par>
                          <p:cTn id="37" fill="hold">
                            <p:stCondLst>
                              <p:cond delay="9500"/>
                            </p:stCondLst>
                            <p:childTnLst>
                              <p:par>
                                <p:cTn id="38" presetID="22" presetClass="entr" presetSubtype="1" fill="hold" nodeType="after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wipe(up)">
                                      <p:cBhvr>
                                        <p:cTn id="40" dur="1000"/>
                                        <p:tgtEl>
                                          <p:spTgt spid="59"/>
                                        </p:tgtEl>
                                      </p:cBhvr>
                                    </p:animEffect>
                                  </p:childTnLst>
                                </p:cTn>
                              </p:par>
                            </p:childTnLst>
                          </p:cTn>
                        </p:par>
                        <p:par>
                          <p:cTn id="41" fill="hold">
                            <p:stCondLst>
                              <p:cond delay="10500"/>
                            </p:stCondLst>
                            <p:childTnLst>
                              <p:par>
                                <p:cTn id="42" presetID="1" presetClass="entr" presetSubtype="0" fill="hold" nodeType="afterEffect">
                                  <p:stCondLst>
                                    <p:cond delay="500"/>
                                  </p:stCondLst>
                                  <p:childTnLst>
                                    <p:set>
                                      <p:cBhvr>
                                        <p:cTn id="43" dur="1" fill="hold">
                                          <p:stCondLst>
                                            <p:cond delay="0"/>
                                          </p:stCondLst>
                                        </p:cTn>
                                        <p:tgtEl>
                                          <p:spTgt spid="44"/>
                                        </p:tgtEl>
                                        <p:attrNameLst>
                                          <p:attrName>style.visibility</p:attrName>
                                        </p:attrNameLst>
                                      </p:cBhvr>
                                      <p:to>
                                        <p:strVal val="visible"/>
                                      </p:to>
                                    </p:set>
                                  </p:childTnLst>
                                </p:cTn>
                              </p:par>
                            </p:childTnLst>
                          </p:cTn>
                        </p:par>
                        <p:par>
                          <p:cTn id="44" fill="hold">
                            <p:stCondLst>
                              <p:cond delay="11000"/>
                            </p:stCondLst>
                            <p:childTnLst>
                              <p:par>
                                <p:cTn id="45" presetID="12" presetClass="entr" presetSubtype="8" fill="hold" nodeType="afterEffect">
                                  <p:stCondLst>
                                    <p:cond delay="1000"/>
                                  </p:stCondLst>
                                  <p:childTnLst>
                                    <p:set>
                                      <p:cBhvr>
                                        <p:cTn id="46" dur="1" fill="hold">
                                          <p:stCondLst>
                                            <p:cond delay="0"/>
                                          </p:stCondLst>
                                        </p:cTn>
                                        <p:tgtEl>
                                          <p:spTgt spid="72"/>
                                        </p:tgtEl>
                                        <p:attrNameLst>
                                          <p:attrName>style.visibility</p:attrName>
                                        </p:attrNameLst>
                                      </p:cBhvr>
                                      <p:to>
                                        <p:strVal val="visible"/>
                                      </p:to>
                                    </p:set>
                                    <p:animEffect transition="in" filter="slide(fromLeft)">
                                      <p:cBhvr>
                                        <p:cTn id="47" dur="1000"/>
                                        <p:tgtEl>
                                          <p:spTgt spid="72"/>
                                        </p:tgtEl>
                                      </p:cBhvr>
                                    </p:animEffect>
                                  </p:childTnLst>
                                </p:cTn>
                              </p:par>
                            </p:childTnLst>
                          </p:cTn>
                        </p:par>
                        <p:par>
                          <p:cTn id="48" fill="hold">
                            <p:stCondLst>
                              <p:cond delay="13000"/>
                            </p:stCondLst>
                            <p:childTnLst>
                              <p:par>
                                <p:cTn id="49" presetID="9" presetClass="emph" presetSubtype="0" nodeType="afterEffect">
                                  <p:stCondLst>
                                    <p:cond delay="0"/>
                                  </p:stCondLst>
                                  <p:childTnLst>
                                    <p:set>
                                      <p:cBhvr rctx="PPT">
                                        <p:cTn id="50" dur="indefinite"/>
                                        <p:tgtEl>
                                          <p:spTgt spid="59"/>
                                        </p:tgtEl>
                                        <p:attrNameLst>
                                          <p:attrName>style.opacity</p:attrName>
                                        </p:attrNameLst>
                                      </p:cBhvr>
                                      <p:to>
                                        <p:strVal val="0.5"/>
                                      </p:to>
                                    </p:set>
                                    <p:animEffect filter="image" prLst="opacity: 0.5">
                                      <p:cBhvr rctx="IE">
                                        <p:cTn id="51" dur="indefinite"/>
                                        <p:tgtEl>
                                          <p:spTgt spid="59"/>
                                        </p:tgtEl>
                                      </p:cBhvr>
                                    </p:animEffect>
                                  </p:childTnLst>
                                </p:cTn>
                              </p:par>
                            </p:childTnLst>
                          </p:cTn>
                        </p:par>
                        <p:par>
                          <p:cTn id="52" fill="hold">
                            <p:stCondLst>
                              <p:cond delay="13000"/>
                            </p:stCondLst>
                            <p:childTnLst>
                              <p:par>
                                <p:cTn id="53" presetID="22" presetClass="entr" presetSubtype="1" fill="hold" nodeType="after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wipe(up)">
                                      <p:cBhvr>
                                        <p:cTn id="55" dur="1000"/>
                                        <p:tgtEl>
                                          <p:spTgt spid="62"/>
                                        </p:tgtEl>
                                      </p:cBhvr>
                                    </p:animEffect>
                                  </p:childTnLst>
                                </p:cTn>
                              </p:par>
                            </p:childTnLst>
                          </p:cTn>
                        </p:par>
                        <p:par>
                          <p:cTn id="56" fill="hold">
                            <p:stCondLst>
                              <p:cond delay="14000"/>
                            </p:stCondLst>
                            <p:childTnLst>
                              <p:par>
                                <p:cTn id="57" presetID="1" presetClass="entr" presetSubtype="0" fill="hold" nodeType="afterEffect">
                                  <p:stCondLst>
                                    <p:cond delay="500"/>
                                  </p:stCondLst>
                                  <p:childTnLst>
                                    <p:set>
                                      <p:cBhvr>
                                        <p:cTn id="58" dur="1" fill="hold">
                                          <p:stCondLst>
                                            <p:cond delay="0"/>
                                          </p:stCondLst>
                                        </p:cTn>
                                        <p:tgtEl>
                                          <p:spTgt spid="48"/>
                                        </p:tgtEl>
                                        <p:attrNameLst>
                                          <p:attrName>style.visibility</p:attrName>
                                        </p:attrNameLst>
                                      </p:cBhvr>
                                      <p:to>
                                        <p:strVal val="visible"/>
                                      </p:to>
                                    </p:set>
                                  </p:childTnLst>
                                </p:cTn>
                              </p:par>
                            </p:childTnLst>
                          </p:cTn>
                        </p:par>
                        <p:par>
                          <p:cTn id="59" fill="hold">
                            <p:stCondLst>
                              <p:cond delay="14500"/>
                            </p:stCondLst>
                            <p:childTnLst>
                              <p:par>
                                <p:cTn id="60" presetID="12" presetClass="entr" presetSubtype="8" fill="hold" nodeType="after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slide(fromLeft)">
                                      <p:cBhvr>
                                        <p:cTn id="62" dur="1000"/>
                                        <p:tgtEl>
                                          <p:spTgt spid="76"/>
                                        </p:tgtEl>
                                      </p:cBhvr>
                                    </p:animEffect>
                                  </p:childTnLst>
                                </p:cTn>
                              </p:par>
                            </p:childTnLst>
                          </p:cTn>
                        </p:par>
                        <p:par>
                          <p:cTn id="63" fill="hold">
                            <p:stCondLst>
                              <p:cond delay="15500"/>
                            </p:stCondLst>
                            <p:childTnLst>
                              <p:par>
                                <p:cTn id="64" presetID="12" presetClass="entr" presetSubtype="2" fill="hold" nodeType="afterEffect">
                                  <p:stCondLst>
                                    <p:cond delay="0"/>
                                  </p:stCondLst>
                                  <p:childTnLst>
                                    <p:set>
                                      <p:cBhvr>
                                        <p:cTn id="65" dur="1" fill="hold">
                                          <p:stCondLst>
                                            <p:cond delay="0"/>
                                          </p:stCondLst>
                                        </p:cTn>
                                        <p:tgtEl>
                                          <p:spTgt spid="80"/>
                                        </p:tgtEl>
                                        <p:attrNameLst>
                                          <p:attrName>style.visibility</p:attrName>
                                        </p:attrNameLst>
                                      </p:cBhvr>
                                      <p:to>
                                        <p:strVal val="visible"/>
                                      </p:to>
                                    </p:set>
                                    <p:animEffect transition="in" filter="slide(fromRight)">
                                      <p:cBhvr>
                                        <p:cTn id="66" dur="1000"/>
                                        <p:tgtEl>
                                          <p:spTgt spid="80"/>
                                        </p:tgtEl>
                                      </p:cBhvr>
                                    </p:animEffect>
                                  </p:childTnLst>
                                </p:cTn>
                              </p:par>
                            </p:childTnLst>
                          </p:cTn>
                        </p:par>
                        <p:par>
                          <p:cTn id="67" fill="hold">
                            <p:stCondLst>
                              <p:cond delay="16500"/>
                            </p:stCondLst>
                            <p:childTnLst>
                              <p:par>
                                <p:cTn id="68" presetID="22" presetClass="entr" presetSubtype="1" fill="hold" nodeType="afterEffect">
                                  <p:stCondLst>
                                    <p:cond delay="0"/>
                                  </p:stCondLst>
                                  <p:childTnLst>
                                    <p:set>
                                      <p:cBhvr>
                                        <p:cTn id="69" dur="1" fill="hold">
                                          <p:stCondLst>
                                            <p:cond delay="0"/>
                                          </p:stCondLst>
                                        </p:cTn>
                                        <p:tgtEl>
                                          <p:spTgt spid="65"/>
                                        </p:tgtEl>
                                        <p:attrNameLst>
                                          <p:attrName>style.visibility</p:attrName>
                                        </p:attrNameLst>
                                      </p:cBhvr>
                                      <p:to>
                                        <p:strVal val="visible"/>
                                      </p:to>
                                    </p:set>
                                    <p:animEffect transition="in" filter="wipe(up)">
                                      <p:cBhvr>
                                        <p:cTn id="70" dur="1000"/>
                                        <p:tgtEl>
                                          <p:spTgt spid="65"/>
                                        </p:tgtEl>
                                      </p:cBhvr>
                                    </p:animEffect>
                                  </p:childTnLst>
                                </p:cTn>
                              </p:par>
                            </p:childTnLst>
                          </p:cTn>
                        </p:par>
                        <p:par>
                          <p:cTn id="71" fill="hold">
                            <p:stCondLst>
                              <p:cond delay="17500"/>
                            </p:stCondLst>
                            <p:childTnLst>
                              <p:par>
                                <p:cTn id="72" presetID="9" presetClass="emph" presetSubtype="0" nodeType="afterEffect">
                                  <p:stCondLst>
                                    <p:cond delay="0"/>
                                  </p:stCondLst>
                                  <p:childTnLst>
                                    <p:set>
                                      <p:cBhvr rctx="PPT">
                                        <p:cTn id="73" dur="indefinite"/>
                                        <p:tgtEl>
                                          <p:spTgt spid="62"/>
                                        </p:tgtEl>
                                        <p:attrNameLst>
                                          <p:attrName>style.opacity</p:attrName>
                                        </p:attrNameLst>
                                      </p:cBhvr>
                                      <p:to>
                                        <p:strVal val="0.5"/>
                                      </p:to>
                                    </p:set>
                                    <p:animEffect filter="image" prLst="opacity: 0.5">
                                      <p:cBhvr rctx="IE">
                                        <p:cTn id="74" dur="indefinite"/>
                                        <p:tgtEl>
                                          <p:spTgt spid="62"/>
                                        </p:tgtEl>
                                      </p:cBhvr>
                                    </p:animEffect>
                                  </p:childTnLst>
                                </p:cTn>
                              </p:par>
                            </p:childTnLst>
                          </p:cTn>
                        </p:par>
                        <p:par>
                          <p:cTn id="75" fill="hold">
                            <p:stCondLst>
                              <p:cond delay="17500"/>
                            </p:stCondLst>
                            <p:childTnLst>
                              <p:par>
                                <p:cTn id="76" presetID="1" presetClass="entr" presetSubtype="0" fill="hold" grpId="0" nodeType="afterEffect">
                                  <p:stCondLst>
                                    <p:cond delay="500"/>
                                  </p:stCondLst>
                                  <p:childTnLst>
                                    <p:set>
                                      <p:cBhvr>
                                        <p:cTn id="77"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autoUpdateAnimBg="0"/>
      <p:bldP spid="38" grpId="0" animBg="1" autoUpdateAnimBg="0"/>
      <p:bldP spid="40"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63B91-4FB2-4414-BE16-C8076689BF7F}"/>
              </a:ext>
            </a:extLst>
          </p:cNvPr>
          <p:cNvSpPr>
            <a:spLocks noGrp="1"/>
          </p:cNvSpPr>
          <p:nvPr>
            <p:ph type="title"/>
          </p:nvPr>
        </p:nvSpPr>
        <p:spPr/>
        <p:txBody>
          <a:bodyPr/>
          <a:lstStyle/>
          <a:p>
            <a:r>
              <a:rPr lang="en-US" altLang="zh-CN" sz="4000" dirty="0">
                <a:latin typeface="Comic Sans MS" panose="030F0702030302020204" pitchFamily="66" charset="0"/>
              </a:rPr>
              <a:t>4. What is advanced network</a:t>
            </a:r>
            <a:r>
              <a:rPr lang="zh-CN" altLang="en-US" sz="4000" dirty="0">
                <a:latin typeface="Comic Sans MS" panose="030F0702030302020204" pitchFamily="66" charset="0"/>
              </a:rPr>
              <a:t>？</a:t>
            </a:r>
            <a:endParaRPr lang="zh-CN" altLang="en-US" sz="4000" dirty="0"/>
          </a:p>
        </p:txBody>
      </p:sp>
      <p:sp>
        <p:nvSpPr>
          <p:cNvPr id="3" name="内容占位符 2">
            <a:extLst>
              <a:ext uri="{FF2B5EF4-FFF2-40B4-BE49-F238E27FC236}">
                <a16:creationId xmlns:a16="http://schemas.microsoft.com/office/drawing/2014/main" id="{A2A0CA5C-2EDB-4703-9F4B-BF0EF50FF134}"/>
              </a:ext>
            </a:extLst>
          </p:cNvPr>
          <p:cNvSpPr>
            <a:spLocks noGrp="1"/>
          </p:cNvSpPr>
          <p:nvPr>
            <p:ph idx="1"/>
          </p:nvPr>
        </p:nvSpPr>
        <p:spPr>
          <a:xfrm>
            <a:off x="527050" y="1397975"/>
            <a:ext cx="8229600" cy="4525963"/>
          </a:xfrm>
        </p:spPr>
        <p:txBody>
          <a:bodyPr/>
          <a:lstStyle/>
          <a:p>
            <a:r>
              <a:rPr lang="en-US" altLang="zh-CN" dirty="0"/>
              <a:t>Deep comprehend of design principal</a:t>
            </a:r>
          </a:p>
          <a:p>
            <a:pPr marL="400050" lvl="1" indent="0">
              <a:buNone/>
            </a:pPr>
            <a:r>
              <a:rPr lang="en-US" altLang="zh-CN" dirty="0"/>
              <a:t>Distribute / end to end</a:t>
            </a:r>
          </a:p>
          <a:p>
            <a:endParaRPr lang="zh-CN" altLang="en-US" dirty="0"/>
          </a:p>
        </p:txBody>
      </p:sp>
      <p:sp>
        <p:nvSpPr>
          <p:cNvPr id="84" name="Text Box 120">
            <a:extLst>
              <a:ext uri="{FF2B5EF4-FFF2-40B4-BE49-F238E27FC236}">
                <a16:creationId xmlns:a16="http://schemas.microsoft.com/office/drawing/2014/main" id="{B457C6B7-E97B-4757-892F-95E982BE2C46}"/>
              </a:ext>
            </a:extLst>
          </p:cNvPr>
          <p:cNvSpPr txBox="1">
            <a:spLocks noChangeArrowheads="1"/>
          </p:cNvSpPr>
          <p:nvPr/>
        </p:nvSpPr>
        <p:spPr bwMode="auto">
          <a:xfrm>
            <a:off x="1900238" y="3701075"/>
            <a:ext cx="2076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CC0000"/>
                </a:solidFill>
              </a:rPr>
              <a:t>1. send datagrams</a:t>
            </a:r>
            <a:endParaRPr lang="en-US" altLang="zh-CN" sz="2400">
              <a:solidFill>
                <a:srgbClr val="CC0000"/>
              </a:solidFill>
            </a:endParaRPr>
          </a:p>
        </p:txBody>
      </p:sp>
      <p:grpSp>
        <p:nvGrpSpPr>
          <p:cNvPr id="85" name="Group 458">
            <a:extLst>
              <a:ext uri="{FF2B5EF4-FFF2-40B4-BE49-F238E27FC236}">
                <a16:creationId xmlns:a16="http://schemas.microsoft.com/office/drawing/2014/main" id="{1E1C8DA9-02C8-4A29-B5B9-C8C57E5158FF}"/>
              </a:ext>
            </a:extLst>
          </p:cNvPr>
          <p:cNvGrpSpPr>
            <a:grpSpLocks/>
          </p:cNvGrpSpPr>
          <p:nvPr/>
        </p:nvGrpSpPr>
        <p:grpSpPr bwMode="auto">
          <a:xfrm>
            <a:off x="6865938" y="3140688"/>
            <a:ext cx="2006600" cy="2416175"/>
            <a:chOff x="0" y="0"/>
            <a:chExt cx="1264" cy="1522"/>
          </a:xfrm>
        </p:grpSpPr>
        <p:sp>
          <p:nvSpPr>
            <p:cNvPr id="86" name="Freeform 459">
              <a:extLst>
                <a:ext uri="{FF2B5EF4-FFF2-40B4-BE49-F238E27FC236}">
                  <a16:creationId xmlns:a16="http://schemas.microsoft.com/office/drawing/2014/main" id="{AFD7327E-6AE9-44AF-808D-3FE70CDAC453}"/>
                </a:ext>
              </a:extLst>
            </p:cNvPr>
            <p:cNvSpPr>
              <a:spLocks/>
            </p:cNvSpPr>
            <p:nvPr/>
          </p:nvSpPr>
          <p:spPr bwMode="auto">
            <a:xfrm>
              <a:off x="211" y="5"/>
              <a:ext cx="990" cy="1124"/>
            </a:xfrm>
            <a:custGeom>
              <a:avLst/>
              <a:gdLst>
                <a:gd name="T0" fmla="*/ 0 w 990"/>
                <a:gd name="T1" fmla="*/ 1089 h 1124"/>
                <a:gd name="T2" fmla="*/ 161 w 990"/>
                <a:gd name="T3" fmla="*/ 0 h 1124"/>
                <a:gd name="T4" fmla="*/ 210 w 990"/>
                <a:gd name="T5" fmla="*/ 899 h 1124"/>
                <a:gd name="T6" fmla="*/ 962 w 990"/>
                <a:gd name="T7" fmla="*/ 906 h 1124"/>
                <a:gd name="T8" fmla="*/ 990 w 990"/>
                <a:gd name="T9" fmla="*/ 990 h 1124"/>
                <a:gd name="T10" fmla="*/ 210 w 990"/>
                <a:gd name="T11" fmla="*/ 1124 h 1124"/>
                <a:gd name="T12" fmla="*/ 0 w 990"/>
                <a:gd name="T13" fmla="*/ 1089 h 1124"/>
                <a:gd name="T14" fmla="*/ 0 60000 65536"/>
                <a:gd name="T15" fmla="*/ 0 60000 65536"/>
                <a:gd name="T16" fmla="*/ 0 60000 65536"/>
                <a:gd name="T17" fmla="*/ 0 60000 65536"/>
                <a:gd name="T18" fmla="*/ 0 60000 65536"/>
                <a:gd name="T19" fmla="*/ 0 60000 65536"/>
                <a:gd name="T20" fmla="*/ 0 60000 65536"/>
                <a:gd name="T21" fmla="*/ 0 w 990"/>
                <a:gd name="T22" fmla="*/ 0 h 1124"/>
                <a:gd name="T23" fmla="*/ 990 w 990"/>
                <a:gd name="T24" fmla="*/ 1124 h 11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0" h="1124">
                  <a:moveTo>
                    <a:pt x="0" y="1089"/>
                  </a:moveTo>
                  <a:lnTo>
                    <a:pt x="161" y="0"/>
                  </a:lnTo>
                  <a:lnTo>
                    <a:pt x="210" y="899"/>
                  </a:lnTo>
                  <a:lnTo>
                    <a:pt x="962" y="906"/>
                  </a:lnTo>
                  <a:lnTo>
                    <a:pt x="990" y="990"/>
                  </a:lnTo>
                  <a:lnTo>
                    <a:pt x="210" y="1124"/>
                  </a:lnTo>
                  <a:lnTo>
                    <a:pt x="0" y="1089"/>
                  </a:lnTo>
                  <a:close/>
                </a:path>
              </a:pathLst>
            </a:custGeom>
            <a:gradFill rotWithShape="1">
              <a:gsLst>
                <a:gs pos="0">
                  <a:srgbClr val="000099"/>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nvGrpSpPr>
            <p:cNvPr id="87" name="Group 460">
              <a:extLst>
                <a:ext uri="{FF2B5EF4-FFF2-40B4-BE49-F238E27FC236}">
                  <a16:creationId xmlns:a16="http://schemas.microsoft.com/office/drawing/2014/main" id="{F5DB9BA3-4A3C-479D-AEE3-0CB31A91BA77}"/>
                </a:ext>
              </a:extLst>
            </p:cNvPr>
            <p:cNvGrpSpPr>
              <a:grpSpLocks/>
            </p:cNvGrpSpPr>
            <p:nvPr/>
          </p:nvGrpSpPr>
          <p:grpSpPr bwMode="auto">
            <a:xfrm>
              <a:off x="0" y="1049"/>
              <a:ext cx="454" cy="473"/>
              <a:chOff x="0" y="0"/>
              <a:chExt cx="981" cy="1105"/>
            </a:xfrm>
          </p:grpSpPr>
          <p:pic>
            <p:nvPicPr>
              <p:cNvPr id="96" name="Picture 461" descr="desktop_computer_stylized_medium">
                <a:extLst>
                  <a:ext uri="{FF2B5EF4-FFF2-40B4-BE49-F238E27FC236}">
                    <a16:creationId xmlns:a16="http://schemas.microsoft.com/office/drawing/2014/main" id="{1FC46372-3C91-430B-8920-F2D25F4D6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0" y="0"/>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Freeform 462">
                <a:extLst>
                  <a:ext uri="{FF2B5EF4-FFF2-40B4-BE49-F238E27FC236}">
                    <a16:creationId xmlns:a16="http://schemas.microsoft.com/office/drawing/2014/main" id="{4D0BC347-B47A-4923-8B65-91C9F39928CF}"/>
                  </a:ext>
                </a:extLst>
              </p:cNvPr>
              <p:cNvSpPr>
                <a:spLocks/>
              </p:cNvSpPr>
              <p:nvPr/>
            </p:nvSpPr>
            <p:spPr bwMode="auto">
              <a:xfrm flipH="1">
                <a:off x="418" y="106"/>
                <a:ext cx="477" cy="506"/>
              </a:xfrm>
              <a:custGeom>
                <a:avLst/>
                <a:gdLst>
                  <a:gd name="T0" fmla="*/ 0 w 356"/>
                  <a:gd name="T1" fmla="*/ 0 h 368"/>
                  <a:gd name="T2" fmla="*/ 967 w 356"/>
                  <a:gd name="T3" fmla="*/ 50 h 368"/>
                  <a:gd name="T4" fmla="*/ 1147 w 356"/>
                  <a:gd name="T5" fmla="*/ 1049 h 368"/>
                  <a:gd name="T6" fmla="*/ 253 w 356"/>
                  <a:gd name="T7" fmla="*/ 13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sp>
          <p:nvSpPr>
            <p:cNvPr id="88" name="Rectangle 463">
              <a:extLst>
                <a:ext uri="{FF2B5EF4-FFF2-40B4-BE49-F238E27FC236}">
                  <a16:creationId xmlns:a16="http://schemas.microsoft.com/office/drawing/2014/main" id="{C96FF260-B1AB-4FB5-8813-5E3C1139622A}"/>
                </a:ext>
              </a:extLst>
            </p:cNvPr>
            <p:cNvSpPr>
              <a:spLocks noChangeArrowheads="1"/>
            </p:cNvSpPr>
            <p:nvPr/>
          </p:nvSpPr>
          <p:spPr bwMode="auto">
            <a:xfrm>
              <a:off x="394" y="0"/>
              <a:ext cx="820" cy="94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89" name="Rectangle 464">
              <a:extLst>
                <a:ext uri="{FF2B5EF4-FFF2-40B4-BE49-F238E27FC236}">
                  <a16:creationId xmlns:a16="http://schemas.microsoft.com/office/drawing/2014/main" id="{058F5A7B-6D12-45C3-B7CC-DD1FF58DEA63}"/>
                </a:ext>
              </a:extLst>
            </p:cNvPr>
            <p:cNvSpPr>
              <a:spLocks noChangeArrowheads="1"/>
            </p:cNvSpPr>
            <p:nvPr/>
          </p:nvSpPr>
          <p:spPr bwMode="auto">
            <a:xfrm>
              <a:off x="354" y="29"/>
              <a:ext cx="837" cy="975"/>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90" name="Rectangle 465">
              <a:extLst>
                <a:ext uri="{FF2B5EF4-FFF2-40B4-BE49-F238E27FC236}">
                  <a16:creationId xmlns:a16="http://schemas.microsoft.com/office/drawing/2014/main" id="{9BABC47D-08C7-444E-A426-221E092B43F2}"/>
                </a:ext>
              </a:extLst>
            </p:cNvPr>
            <p:cNvSpPr>
              <a:spLocks noChangeArrowheads="1"/>
            </p:cNvSpPr>
            <p:nvPr/>
          </p:nvSpPr>
          <p:spPr bwMode="auto">
            <a:xfrm>
              <a:off x="358" y="431"/>
              <a:ext cx="831" cy="19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91" name="Text Box 466">
              <a:extLst>
                <a:ext uri="{FF2B5EF4-FFF2-40B4-BE49-F238E27FC236}">
                  <a16:creationId xmlns:a16="http://schemas.microsoft.com/office/drawing/2014/main" id="{829D9355-FBC6-4EC5-AA02-A7A724702A36}"/>
                </a:ext>
              </a:extLst>
            </p:cNvPr>
            <p:cNvSpPr txBox="1">
              <a:spLocks noChangeArrowheads="1"/>
            </p:cNvSpPr>
            <p:nvPr/>
          </p:nvSpPr>
          <p:spPr bwMode="auto">
            <a:xfrm>
              <a:off x="277" y="7"/>
              <a:ext cx="987"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pPr algn="ctr"/>
              <a:r>
                <a:rPr lang="en-US" altLang="zh-CN" sz="2000"/>
                <a:t>application</a:t>
              </a:r>
            </a:p>
            <a:p>
              <a:pPr algn="ctr"/>
              <a:r>
                <a:rPr lang="en-US" altLang="zh-CN" sz="2000"/>
                <a:t>transport</a:t>
              </a:r>
            </a:p>
            <a:p>
              <a:pPr algn="ctr"/>
              <a:r>
                <a:rPr lang="en-US" altLang="zh-CN" sz="2000">
                  <a:solidFill>
                    <a:schemeClr val="bg1"/>
                  </a:solidFill>
                </a:rPr>
                <a:t>network</a:t>
              </a:r>
              <a:endParaRPr lang="en-US" altLang="zh-CN" sz="2000"/>
            </a:p>
            <a:p>
              <a:pPr algn="ctr"/>
              <a:r>
                <a:rPr lang="en-US" altLang="zh-CN" sz="2000"/>
                <a:t>data link</a:t>
              </a:r>
            </a:p>
            <a:p>
              <a:pPr algn="ctr"/>
              <a:r>
                <a:rPr lang="en-US" altLang="zh-CN" sz="2000"/>
                <a:t>physical</a:t>
              </a:r>
            </a:p>
          </p:txBody>
        </p:sp>
        <p:sp>
          <p:nvSpPr>
            <p:cNvPr id="92" name="Line 467">
              <a:extLst>
                <a:ext uri="{FF2B5EF4-FFF2-40B4-BE49-F238E27FC236}">
                  <a16:creationId xmlns:a16="http://schemas.microsoft.com/office/drawing/2014/main" id="{B89FAAEB-FBB2-4C52-951F-68E7D3555CEA}"/>
                </a:ext>
              </a:extLst>
            </p:cNvPr>
            <p:cNvSpPr>
              <a:spLocks noChangeShapeType="1"/>
            </p:cNvSpPr>
            <p:nvPr/>
          </p:nvSpPr>
          <p:spPr bwMode="auto">
            <a:xfrm>
              <a:off x="353" y="429"/>
              <a:ext cx="8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3" name="Line 468">
              <a:extLst>
                <a:ext uri="{FF2B5EF4-FFF2-40B4-BE49-F238E27FC236}">
                  <a16:creationId xmlns:a16="http://schemas.microsoft.com/office/drawing/2014/main" id="{AE684FC1-2CB5-4BFE-A2F4-693EDD5DA381}"/>
                </a:ext>
              </a:extLst>
            </p:cNvPr>
            <p:cNvSpPr>
              <a:spLocks noChangeShapeType="1"/>
            </p:cNvSpPr>
            <p:nvPr/>
          </p:nvSpPr>
          <p:spPr bwMode="auto">
            <a:xfrm>
              <a:off x="353" y="623"/>
              <a:ext cx="8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4" name="Line 469">
              <a:extLst>
                <a:ext uri="{FF2B5EF4-FFF2-40B4-BE49-F238E27FC236}">
                  <a16:creationId xmlns:a16="http://schemas.microsoft.com/office/drawing/2014/main" id="{AD1F7500-7DB3-4553-B319-2305822477B3}"/>
                </a:ext>
              </a:extLst>
            </p:cNvPr>
            <p:cNvSpPr>
              <a:spLocks noChangeShapeType="1"/>
            </p:cNvSpPr>
            <p:nvPr/>
          </p:nvSpPr>
          <p:spPr bwMode="auto">
            <a:xfrm>
              <a:off x="351" y="807"/>
              <a:ext cx="8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5" name="Line 470">
              <a:extLst>
                <a:ext uri="{FF2B5EF4-FFF2-40B4-BE49-F238E27FC236}">
                  <a16:creationId xmlns:a16="http://schemas.microsoft.com/office/drawing/2014/main" id="{56EBCFB6-B4B6-43FB-928E-4F1127285366}"/>
                </a:ext>
              </a:extLst>
            </p:cNvPr>
            <p:cNvSpPr>
              <a:spLocks noChangeShapeType="1"/>
            </p:cNvSpPr>
            <p:nvPr/>
          </p:nvSpPr>
          <p:spPr bwMode="auto">
            <a:xfrm>
              <a:off x="353" y="235"/>
              <a:ext cx="8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8" name="Group 471">
            <a:extLst>
              <a:ext uri="{FF2B5EF4-FFF2-40B4-BE49-F238E27FC236}">
                <a16:creationId xmlns:a16="http://schemas.microsoft.com/office/drawing/2014/main" id="{AAFF2CBC-F46E-4CD0-A70D-6BB8697836BA}"/>
              </a:ext>
            </a:extLst>
          </p:cNvPr>
          <p:cNvGrpSpPr>
            <a:grpSpLocks/>
          </p:cNvGrpSpPr>
          <p:nvPr/>
        </p:nvGrpSpPr>
        <p:grpSpPr bwMode="auto">
          <a:xfrm>
            <a:off x="0" y="3032738"/>
            <a:ext cx="2039938" cy="2427287"/>
            <a:chOff x="0" y="0"/>
            <a:chExt cx="1285" cy="1529"/>
          </a:xfrm>
        </p:grpSpPr>
        <p:sp>
          <p:nvSpPr>
            <p:cNvPr id="99" name="Freeform 472">
              <a:extLst>
                <a:ext uri="{FF2B5EF4-FFF2-40B4-BE49-F238E27FC236}">
                  <a16:creationId xmlns:a16="http://schemas.microsoft.com/office/drawing/2014/main" id="{F90B4D4D-A258-4385-AA1E-B130977AB088}"/>
                </a:ext>
              </a:extLst>
            </p:cNvPr>
            <p:cNvSpPr>
              <a:spLocks/>
            </p:cNvSpPr>
            <p:nvPr/>
          </p:nvSpPr>
          <p:spPr bwMode="auto">
            <a:xfrm>
              <a:off x="211" y="12"/>
              <a:ext cx="990" cy="1124"/>
            </a:xfrm>
            <a:custGeom>
              <a:avLst/>
              <a:gdLst>
                <a:gd name="T0" fmla="*/ 0 w 990"/>
                <a:gd name="T1" fmla="*/ 1089 h 1124"/>
                <a:gd name="T2" fmla="*/ 161 w 990"/>
                <a:gd name="T3" fmla="*/ 0 h 1124"/>
                <a:gd name="T4" fmla="*/ 210 w 990"/>
                <a:gd name="T5" fmla="*/ 899 h 1124"/>
                <a:gd name="T6" fmla="*/ 962 w 990"/>
                <a:gd name="T7" fmla="*/ 906 h 1124"/>
                <a:gd name="T8" fmla="*/ 990 w 990"/>
                <a:gd name="T9" fmla="*/ 990 h 1124"/>
                <a:gd name="T10" fmla="*/ 210 w 990"/>
                <a:gd name="T11" fmla="*/ 1124 h 1124"/>
                <a:gd name="T12" fmla="*/ 0 w 990"/>
                <a:gd name="T13" fmla="*/ 1089 h 1124"/>
                <a:gd name="T14" fmla="*/ 0 60000 65536"/>
                <a:gd name="T15" fmla="*/ 0 60000 65536"/>
                <a:gd name="T16" fmla="*/ 0 60000 65536"/>
                <a:gd name="T17" fmla="*/ 0 60000 65536"/>
                <a:gd name="T18" fmla="*/ 0 60000 65536"/>
                <a:gd name="T19" fmla="*/ 0 60000 65536"/>
                <a:gd name="T20" fmla="*/ 0 60000 65536"/>
                <a:gd name="T21" fmla="*/ 0 w 990"/>
                <a:gd name="T22" fmla="*/ 0 h 1124"/>
                <a:gd name="T23" fmla="*/ 990 w 990"/>
                <a:gd name="T24" fmla="*/ 1124 h 11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0" h="1124">
                  <a:moveTo>
                    <a:pt x="0" y="1089"/>
                  </a:moveTo>
                  <a:lnTo>
                    <a:pt x="161" y="0"/>
                  </a:lnTo>
                  <a:lnTo>
                    <a:pt x="210" y="899"/>
                  </a:lnTo>
                  <a:lnTo>
                    <a:pt x="962" y="906"/>
                  </a:lnTo>
                  <a:lnTo>
                    <a:pt x="990" y="990"/>
                  </a:lnTo>
                  <a:lnTo>
                    <a:pt x="210" y="1124"/>
                  </a:lnTo>
                  <a:lnTo>
                    <a:pt x="0" y="1089"/>
                  </a:lnTo>
                  <a:close/>
                </a:path>
              </a:pathLst>
            </a:custGeom>
            <a:gradFill rotWithShape="1">
              <a:gsLst>
                <a:gs pos="0">
                  <a:srgbClr val="000099"/>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100" name="Rectangle 473">
              <a:extLst>
                <a:ext uri="{FF2B5EF4-FFF2-40B4-BE49-F238E27FC236}">
                  <a16:creationId xmlns:a16="http://schemas.microsoft.com/office/drawing/2014/main" id="{38954D40-BC96-4F7E-945B-1B8E00D456F4}"/>
                </a:ext>
              </a:extLst>
            </p:cNvPr>
            <p:cNvSpPr>
              <a:spLocks noChangeArrowheads="1"/>
            </p:cNvSpPr>
            <p:nvPr/>
          </p:nvSpPr>
          <p:spPr bwMode="auto">
            <a:xfrm>
              <a:off x="415" y="0"/>
              <a:ext cx="820" cy="94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1" name="Rectangle 474">
              <a:extLst>
                <a:ext uri="{FF2B5EF4-FFF2-40B4-BE49-F238E27FC236}">
                  <a16:creationId xmlns:a16="http://schemas.microsoft.com/office/drawing/2014/main" id="{EFDC120E-88DF-4C54-8DBF-7A83D43ADDEF}"/>
                </a:ext>
              </a:extLst>
            </p:cNvPr>
            <p:cNvSpPr>
              <a:spLocks noChangeArrowheads="1"/>
            </p:cNvSpPr>
            <p:nvPr/>
          </p:nvSpPr>
          <p:spPr bwMode="auto">
            <a:xfrm>
              <a:off x="375" y="29"/>
              <a:ext cx="837" cy="975"/>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2" name="Rectangle 475">
              <a:extLst>
                <a:ext uri="{FF2B5EF4-FFF2-40B4-BE49-F238E27FC236}">
                  <a16:creationId xmlns:a16="http://schemas.microsoft.com/office/drawing/2014/main" id="{740CEAE7-E92E-4333-890B-3E72114C7B41}"/>
                </a:ext>
              </a:extLst>
            </p:cNvPr>
            <p:cNvSpPr>
              <a:spLocks noChangeArrowheads="1"/>
            </p:cNvSpPr>
            <p:nvPr/>
          </p:nvSpPr>
          <p:spPr bwMode="auto">
            <a:xfrm>
              <a:off x="379" y="431"/>
              <a:ext cx="831" cy="19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3" name="Text Box 476">
              <a:extLst>
                <a:ext uri="{FF2B5EF4-FFF2-40B4-BE49-F238E27FC236}">
                  <a16:creationId xmlns:a16="http://schemas.microsoft.com/office/drawing/2014/main" id="{F2429CCD-DE5E-47CD-ACC0-AA1A6294FC08}"/>
                </a:ext>
              </a:extLst>
            </p:cNvPr>
            <p:cNvSpPr txBox="1">
              <a:spLocks noChangeArrowheads="1"/>
            </p:cNvSpPr>
            <p:nvPr/>
          </p:nvSpPr>
          <p:spPr bwMode="auto">
            <a:xfrm>
              <a:off x="298" y="7"/>
              <a:ext cx="987"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pPr algn="ctr"/>
              <a:r>
                <a:rPr lang="en-US" altLang="zh-CN" sz="2000"/>
                <a:t>application</a:t>
              </a:r>
            </a:p>
            <a:p>
              <a:pPr algn="ctr"/>
              <a:r>
                <a:rPr lang="en-US" altLang="zh-CN" sz="2000"/>
                <a:t>transport</a:t>
              </a:r>
            </a:p>
            <a:p>
              <a:pPr algn="ctr"/>
              <a:r>
                <a:rPr lang="en-US" altLang="zh-CN" sz="2000">
                  <a:solidFill>
                    <a:schemeClr val="bg1"/>
                  </a:solidFill>
                </a:rPr>
                <a:t>network</a:t>
              </a:r>
              <a:endParaRPr lang="en-US" altLang="zh-CN" sz="2000"/>
            </a:p>
            <a:p>
              <a:pPr algn="ctr"/>
              <a:r>
                <a:rPr lang="en-US" altLang="zh-CN" sz="2000"/>
                <a:t>data link</a:t>
              </a:r>
            </a:p>
            <a:p>
              <a:pPr algn="ctr"/>
              <a:r>
                <a:rPr lang="en-US" altLang="zh-CN" sz="2000"/>
                <a:t>physical</a:t>
              </a:r>
            </a:p>
          </p:txBody>
        </p:sp>
        <p:sp>
          <p:nvSpPr>
            <p:cNvPr id="104" name="Line 477">
              <a:extLst>
                <a:ext uri="{FF2B5EF4-FFF2-40B4-BE49-F238E27FC236}">
                  <a16:creationId xmlns:a16="http://schemas.microsoft.com/office/drawing/2014/main" id="{58BFB710-F2A0-4806-8F65-B3B8EFF24F8F}"/>
                </a:ext>
              </a:extLst>
            </p:cNvPr>
            <p:cNvSpPr>
              <a:spLocks noChangeShapeType="1"/>
            </p:cNvSpPr>
            <p:nvPr/>
          </p:nvSpPr>
          <p:spPr bwMode="auto">
            <a:xfrm>
              <a:off x="374" y="429"/>
              <a:ext cx="8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 name="Line 478">
              <a:extLst>
                <a:ext uri="{FF2B5EF4-FFF2-40B4-BE49-F238E27FC236}">
                  <a16:creationId xmlns:a16="http://schemas.microsoft.com/office/drawing/2014/main" id="{3DEB3321-04CD-4BD1-890A-1C708ECA760A}"/>
                </a:ext>
              </a:extLst>
            </p:cNvPr>
            <p:cNvSpPr>
              <a:spLocks noChangeShapeType="1"/>
            </p:cNvSpPr>
            <p:nvPr/>
          </p:nvSpPr>
          <p:spPr bwMode="auto">
            <a:xfrm>
              <a:off x="374" y="623"/>
              <a:ext cx="8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6" name="Line 479">
              <a:extLst>
                <a:ext uri="{FF2B5EF4-FFF2-40B4-BE49-F238E27FC236}">
                  <a16:creationId xmlns:a16="http://schemas.microsoft.com/office/drawing/2014/main" id="{851423AC-CAA7-4E89-82CF-0038E0C01695}"/>
                </a:ext>
              </a:extLst>
            </p:cNvPr>
            <p:cNvSpPr>
              <a:spLocks noChangeShapeType="1"/>
            </p:cNvSpPr>
            <p:nvPr/>
          </p:nvSpPr>
          <p:spPr bwMode="auto">
            <a:xfrm>
              <a:off x="372" y="807"/>
              <a:ext cx="8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7" name="Line 480">
              <a:extLst>
                <a:ext uri="{FF2B5EF4-FFF2-40B4-BE49-F238E27FC236}">
                  <a16:creationId xmlns:a16="http://schemas.microsoft.com/office/drawing/2014/main" id="{E7EA109E-8A0A-4404-9E68-9CA855A68B7C}"/>
                </a:ext>
              </a:extLst>
            </p:cNvPr>
            <p:cNvSpPr>
              <a:spLocks noChangeShapeType="1"/>
            </p:cNvSpPr>
            <p:nvPr/>
          </p:nvSpPr>
          <p:spPr bwMode="auto">
            <a:xfrm>
              <a:off x="374" y="235"/>
              <a:ext cx="8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08" name="Group 481">
              <a:extLst>
                <a:ext uri="{FF2B5EF4-FFF2-40B4-BE49-F238E27FC236}">
                  <a16:creationId xmlns:a16="http://schemas.microsoft.com/office/drawing/2014/main" id="{C0CF6B71-5155-4B67-9152-2C5BC96169C6}"/>
                </a:ext>
              </a:extLst>
            </p:cNvPr>
            <p:cNvGrpSpPr>
              <a:grpSpLocks/>
            </p:cNvGrpSpPr>
            <p:nvPr/>
          </p:nvGrpSpPr>
          <p:grpSpPr bwMode="auto">
            <a:xfrm>
              <a:off x="0" y="1056"/>
              <a:ext cx="454" cy="473"/>
              <a:chOff x="0" y="0"/>
              <a:chExt cx="981" cy="1105"/>
            </a:xfrm>
          </p:grpSpPr>
          <p:pic>
            <p:nvPicPr>
              <p:cNvPr id="109" name="Picture 482" descr="desktop_computer_stylized_medium">
                <a:extLst>
                  <a:ext uri="{FF2B5EF4-FFF2-40B4-BE49-F238E27FC236}">
                    <a16:creationId xmlns:a16="http://schemas.microsoft.com/office/drawing/2014/main" id="{7E4F264A-219D-4DA0-9810-54ADC5B2EB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0" y="0"/>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Freeform 483">
                <a:extLst>
                  <a:ext uri="{FF2B5EF4-FFF2-40B4-BE49-F238E27FC236}">
                    <a16:creationId xmlns:a16="http://schemas.microsoft.com/office/drawing/2014/main" id="{FC55B216-EB37-4734-8B32-E2AEC2C5EDC1}"/>
                  </a:ext>
                </a:extLst>
              </p:cNvPr>
              <p:cNvSpPr>
                <a:spLocks/>
              </p:cNvSpPr>
              <p:nvPr/>
            </p:nvSpPr>
            <p:spPr bwMode="auto">
              <a:xfrm flipH="1">
                <a:off x="418" y="106"/>
                <a:ext cx="477" cy="506"/>
              </a:xfrm>
              <a:custGeom>
                <a:avLst/>
                <a:gdLst>
                  <a:gd name="T0" fmla="*/ 0 w 356"/>
                  <a:gd name="T1" fmla="*/ 0 h 368"/>
                  <a:gd name="T2" fmla="*/ 967 w 356"/>
                  <a:gd name="T3" fmla="*/ 50 h 368"/>
                  <a:gd name="T4" fmla="*/ 1147 w 356"/>
                  <a:gd name="T5" fmla="*/ 1049 h 368"/>
                  <a:gd name="T6" fmla="*/ 253 w 356"/>
                  <a:gd name="T7" fmla="*/ 13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sp>
        <p:nvSpPr>
          <p:cNvPr id="111" name="Freeform 484">
            <a:extLst>
              <a:ext uri="{FF2B5EF4-FFF2-40B4-BE49-F238E27FC236}">
                <a16:creationId xmlns:a16="http://schemas.microsoft.com/office/drawing/2014/main" id="{A0AF1C8E-2375-48CA-A9FB-9D14F6D93F1E}"/>
              </a:ext>
            </a:extLst>
          </p:cNvPr>
          <p:cNvSpPr>
            <a:spLocks/>
          </p:cNvSpPr>
          <p:nvPr/>
        </p:nvSpPr>
        <p:spPr bwMode="auto">
          <a:xfrm>
            <a:off x="3371850" y="4013813"/>
            <a:ext cx="2847975" cy="1481137"/>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112" name="Group 485">
            <a:extLst>
              <a:ext uri="{FF2B5EF4-FFF2-40B4-BE49-F238E27FC236}">
                <a16:creationId xmlns:a16="http://schemas.microsoft.com/office/drawing/2014/main" id="{E3EC7B27-0046-49FB-A9FE-1A74F55AC40B}"/>
              </a:ext>
            </a:extLst>
          </p:cNvPr>
          <p:cNvGrpSpPr>
            <a:grpSpLocks/>
          </p:cNvGrpSpPr>
          <p:nvPr/>
        </p:nvGrpSpPr>
        <p:grpSpPr bwMode="auto">
          <a:xfrm>
            <a:off x="3486150" y="4421800"/>
            <a:ext cx="2606675" cy="658813"/>
            <a:chOff x="0" y="0"/>
            <a:chExt cx="1642" cy="415"/>
          </a:xfrm>
        </p:grpSpPr>
        <p:grpSp>
          <p:nvGrpSpPr>
            <p:cNvPr id="113" name="Group 486">
              <a:extLst>
                <a:ext uri="{FF2B5EF4-FFF2-40B4-BE49-F238E27FC236}">
                  <a16:creationId xmlns:a16="http://schemas.microsoft.com/office/drawing/2014/main" id="{A52CF156-A816-4C65-A858-68786C2FEF34}"/>
                </a:ext>
              </a:extLst>
            </p:cNvPr>
            <p:cNvGrpSpPr>
              <a:grpSpLocks/>
            </p:cNvGrpSpPr>
            <p:nvPr/>
          </p:nvGrpSpPr>
          <p:grpSpPr bwMode="auto">
            <a:xfrm>
              <a:off x="1264" y="0"/>
              <a:ext cx="378" cy="181"/>
              <a:chOff x="0" y="0"/>
              <a:chExt cx="672" cy="248"/>
            </a:xfrm>
          </p:grpSpPr>
          <p:sp>
            <p:nvSpPr>
              <p:cNvPr id="132" name="Oval 407">
                <a:extLst>
                  <a:ext uri="{FF2B5EF4-FFF2-40B4-BE49-F238E27FC236}">
                    <a16:creationId xmlns:a16="http://schemas.microsoft.com/office/drawing/2014/main" id="{E0BA73A2-FABB-458C-8D0B-9C784BBDC677}"/>
                  </a:ext>
                </a:extLst>
              </p:cNvPr>
              <p:cNvSpPr>
                <a:spLocks noChangeArrowheads="1"/>
              </p:cNvSpPr>
              <p:nvPr/>
            </p:nvSpPr>
            <p:spPr bwMode="auto">
              <a:xfrm>
                <a:off x="3" y="110"/>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sz="2400">
                  <a:latin typeface="Times New Roman" panose="02020603050405020304" pitchFamily="18" charset="0"/>
                  <a:cs typeface="Arial" panose="020B0604020202020204" pitchFamily="34" charset="0"/>
                </a:endParaRPr>
              </a:p>
            </p:txBody>
          </p:sp>
          <p:sp>
            <p:nvSpPr>
              <p:cNvPr id="133" name="Rectangle 410">
                <a:extLst>
                  <a:ext uri="{FF2B5EF4-FFF2-40B4-BE49-F238E27FC236}">
                    <a16:creationId xmlns:a16="http://schemas.microsoft.com/office/drawing/2014/main" id="{7D81AB72-2790-44B3-B90B-61564B2B629B}"/>
                  </a:ext>
                </a:extLst>
              </p:cNvPr>
              <p:cNvSpPr>
                <a:spLocks noChangeArrowheads="1"/>
              </p:cNvSpPr>
              <p:nvPr/>
            </p:nvSpPr>
            <p:spPr bwMode="auto">
              <a:xfrm>
                <a:off x="3" y="94"/>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pPr algn="ctr"/>
                <a:endParaRPr lang="zh-CN" altLang="zh-CN" sz="2400">
                  <a:latin typeface="Times New Roman" panose="02020603050405020304" pitchFamily="18" charset="0"/>
                  <a:cs typeface="Arial" panose="020B0604020202020204" pitchFamily="34" charset="0"/>
                </a:endParaRPr>
              </a:p>
            </p:txBody>
          </p:sp>
          <p:sp>
            <p:nvSpPr>
              <p:cNvPr id="134" name="Oval 411">
                <a:extLst>
                  <a:ext uri="{FF2B5EF4-FFF2-40B4-BE49-F238E27FC236}">
                    <a16:creationId xmlns:a16="http://schemas.microsoft.com/office/drawing/2014/main" id="{59214ACE-E065-438F-93AD-443B5BD447D4}"/>
                  </a:ext>
                </a:extLst>
              </p:cNvPr>
              <p:cNvSpPr>
                <a:spLocks noChangeArrowheads="1"/>
              </p:cNvSpPr>
              <p:nvPr/>
            </p:nvSpPr>
            <p:spPr bwMode="auto">
              <a:xfrm>
                <a:off x="0" y="0"/>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sz="2400">
                  <a:latin typeface="Times New Roman" panose="02020603050405020304" pitchFamily="18" charset="0"/>
                  <a:cs typeface="Arial" panose="020B0604020202020204" pitchFamily="34" charset="0"/>
                </a:endParaRPr>
              </a:p>
            </p:txBody>
          </p:sp>
          <p:grpSp>
            <p:nvGrpSpPr>
              <p:cNvPr id="135" name="Group 490">
                <a:extLst>
                  <a:ext uri="{FF2B5EF4-FFF2-40B4-BE49-F238E27FC236}">
                    <a16:creationId xmlns:a16="http://schemas.microsoft.com/office/drawing/2014/main" id="{61021599-4208-4A7A-B307-64B73AD72EDF}"/>
                  </a:ext>
                </a:extLst>
              </p:cNvPr>
              <p:cNvGrpSpPr>
                <a:grpSpLocks/>
              </p:cNvGrpSpPr>
              <p:nvPr/>
            </p:nvGrpSpPr>
            <p:grpSpPr bwMode="auto">
              <a:xfrm>
                <a:off x="134" y="42"/>
                <a:ext cx="377" cy="75"/>
                <a:chOff x="0" y="0"/>
                <a:chExt cx="310" cy="60"/>
              </a:xfrm>
            </p:grpSpPr>
            <p:sp>
              <p:nvSpPr>
                <p:cNvPr id="138" name="Freeform 491">
                  <a:extLst>
                    <a:ext uri="{FF2B5EF4-FFF2-40B4-BE49-F238E27FC236}">
                      <a16:creationId xmlns:a16="http://schemas.microsoft.com/office/drawing/2014/main" id="{9C5C50BF-563F-4045-9EAA-84B89A6731EA}"/>
                    </a:ext>
                  </a:extLst>
                </p:cNvPr>
                <p:cNvSpPr>
                  <a:spLocks/>
                </p:cNvSpPr>
                <p:nvPr/>
              </p:nvSpPr>
              <p:spPr bwMode="auto">
                <a:xfrm>
                  <a:off x="0" y="0"/>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9" name="Freeform 492">
                  <a:extLst>
                    <a:ext uri="{FF2B5EF4-FFF2-40B4-BE49-F238E27FC236}">
                      <a16:creationId xmlns:a16="http://schemas.microsoft.com/office/drawing/2014/main" id="{17B99490-1AD2-446C-A4DB-B5EC51F3969B}"/>
                    </a:ext>
                  </a:extLst>
                </p:cNvPr>
                <p:cNvSpPr>
                  <a:spLocks/>
                </p:cNvSpPr>
                <p:nvPr/>
              </p:nvSpPr>
              <p:spPr bwMode="auto">
                <a:xfrm>
                  <a:off x="14" y="0"/>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6" name="Line 493">
                <a:extLst>
                  <a:ext uri="{FF2B5EF4-FFF2-40B4-BE49-F238E27FC236}">
                    <a16:creationId xmlns:a16="http://schemas.microsoft.com/office/drawing/2014/main" id="{52F14E99-BB54-4681-9899-DD7BBD904A2A}"/>
                  </a:ext>
                </a:extLst>
              </p:cNvPr>
              <p:cNvSpPr>
                <a:spLocks noChangeShapeType="1"/>
              </p:cNvSpPr>
              <p:nvPr/>
            </p:nvSpPr>
            <p:spPr bwMode="auto">
              <a:xfrm>
                <a:off x="4" y="75"/>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 name="Line 494">
                <a:extLst>
                  <a:ext uri="{FF2B5EF4-FFF2-40B4-BE49-F238E27FC236}">
                    <a16:creationId xmlns:a16="http://schemas.microsoft.com/office/drawing/2014/main" id="{2EB8BF0A-6927-4730-8E34-11E5F2561D56}"/>
                  </a:ext>
                </a:extLst>
              </p:cNvPr>
              <p:cNvSpPr>
                <a:spLocks noChangeShapeType="1"/>
              </p:cNvSpPr>
              <p:nvPr/>
            </p:nvSpPr>
            <p:spPr bwMode="auto">
              <a:xfrm>
                <a:off x="667" y="81"/>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4" name="Group 495">
              <a:extLst>
                <a:ext uri="{FF2B5EF4-FFF2-40B4-BE49-F238E27FC236}">
                  <a16:creationId xmlns:a16="http://schemas.microsoft.com/office/drawing/2014/main" id="{4126C032-6A7E-43A2-96EC-9845B2A20765}"/>
                </a:ext>
              </a:extLst>
            </p:cNvPr>
            <p:cNvGrpSpPr>
              <a:grpSpLocks/>
            </p:cNvGrpSpPr>
            <p:nvPr/>
          </p:nvGrpSpPr>
          <p:grpSpPr bwMode="auto">
            <a:xfrm>
              <a:off x="600" y="234"/>
              <a:ext cx="378" cy="181"/>
              <a:chOff x="0" y="0"/>
              <a:chExt cx="672" cy="248"/>
            </a:xfrm>
          </p:grpSpPr>
          <p:sp>
            <p:nvSpPr>
              <p:cNvPr id="124" name="Oval 407">
                <a:extLst>
                  <a:ext uri="{FF2B5EF4-FFF2-40B4-BE49-F238E27FC236}">
                    <a16:creationId xmlns:a16="http://schemas.microsoft.com/office/drawing/2014/main" id="{7BCDEBD4-AA65-4BD2-97B8-E04D4D8DBA00}"/>
                  </a:ext>
                </a:extLst>
              </p:cNvPr>
              <p:cNvSpPr>
                <a:spLocks noChangeArrowheads="1"/>
              </p:cNvSpPr>
              <p:nvPr/>
            </p:nvSpPr>
            <p:spPr bwMode="auto">
              <a:xfrm>
                <a:off x="3" y="110"/>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sz="2400">
                  <a:latin typeface="Times New Roman" panose="02020603050405020304" pitchFamily="18" charset="0"/>
                  <a:cs typeface="Arial" panose="020B0604020202020204" pitchFamily="34" charset="0"/>
                </a:endParaRPr>
              </a:p>
            </p:txBody>
          </p:sp>
          <p:sp>
            <p:nvSpPr>
              <p:cNvPr id="125" name="Rectangle 410">
                <a:extLst>
                  <a:ext uri="{FF2B5EF4-FFF2-40B4-BE49-F238E27FC236}">
                    <a16:creationId xmlns:a16="http://schemas.microsoft.com/office/drawing/2014/main" id="{D1F8D344-664C-4440-B7FE-78AF541E7C51}"/>
                  </a:ext>
                </a:extLst>
              </p:cNvPr>
              <p:cNvSpPr>
                <a:spLocks noChangeArrowheads="1"/>
              </p:cNvSpPr>
              <p:nvPr/>
            </p:nvSpPr>
            <p:spPr bwMode="auto">
              <a:xfrm>
                <a:off x="3" y="94"/>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pPr algn="ctr"/>
                <a:endParaRPr lang="zh-CN" altLang="zh-CN" sz="2400">
                  <a:latin typeface="Times New Roman" panose="02020603050405020304" pitchFamily="18" charset="0"/>
                  <a:cs typeface="Arial" panose="020B0604020202020204" pitchFamily="34" charset="0"/>
                </a:endParaRPr>
              </a:p>
            </p:txBody>
          </p:sp>
          <p:sp>
            <p:nvSpPr>
              <p:cNvPr id="126" name="Oval 411">
                <a:extLst>
                  <a:ext uri="{FF2B5EF4-FFF2-40B4-BE49-F238E27FC236}">
                    <a16:creationId xmlns:a16="http://schemas.microsoft.com/office/drawing/2014/main" id="{52703739-29D4-4EF0-9F1C-88B1A9D5CDEB}"/>
                  </a:ext>
                </a:extLst>
              </p:cNvPr>
              <p:cNvSpPr>
                <a:spLocks noChangeArrowheads="1"/>
              </p:cNvSpPr>
              <p:nvPr/>
            </p:nvSpPr>
            <p:spPr bwMode="auto">
              <a:xfrm>
                <a:off x="0" y="0"/>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sz="2400">
                  <a:latin typeface="Times New Roman" panose="02020603050405020304" pitchFamily="18" charset="0"/>
                  <a:cs typeface="Arial" panose="020B0604020202020204" pitchFamily="34" charset="0"/>
                </a:endParaRPr>
              </a:p>
            </p:txBody>
          </p:sp>
          <p:grpSp>
            <p:nvGrpSpPr>
              <p:cNvPr id="127" name="Group 499">
                <a:extLst>
                  <a:ext uri="{FF2B5EF4-FFF2-40B4-BE49-F238E27FC236}">
                    <a16:creationId xmlns:a16="http://schemas.microsoft.com/office/drawing/2014/main" id="{FB895E82-3A42-4932-96FE-65A586228504}"/>
                  </a:ext>
                </a:extLst>
              </p:cNvPr>
              <p:cNvGrpSpPr>
                <a:grpSpLocks/>
              </p:cNvGrpSpPr>
              <p:nvPr/>
            </p:nvGrpSpPr>
            <p:grpSpPr bwMode="auto">
              <a:xfrm>
                <a:off x="134" y="42"/>
                <a:ext cx="377" cy="75"/>
                <a:chOff x="0" y="0"/>
                <a:chExt cx="310" cy="60"/>
              </a:xfrm>
            </p:grpSpPr>
            <p:sp>
              <p:nvSpPr>
                <p:cNvPr id="130" name="Freeform 500">
                  <a:extLst>
                    <a:ext uri="{FF2B5EF4-FFF2-40B4-BE49-F238E27FC236}">
                      <a16:creationId xmlns:a16="http://schemas.microsoft.com/office/drawing/2014/main" id="{08C2A2FE-FE6E-421C-834A-B082C04378E3}"/>
                    </a:ext>
                  </a:extLst>
                </p:cNvPr>
                <p:cNvSpPr>
                  <a:spLocks/>
                </p:cNvSpPr>
                <p:nvPr/>
              </p:nvSpPr>
              <p:spPr bwMode="auto">
                <a:xfrm>
                  <a:off x="0" y="0"/>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 name="Freeform 501">
                  <a:extLst>
                    <a:ext uri="{FF2B5EF4-FFF2-40B4-BE49-F238E27FC236}">
                      <a16:creationId xmlns:a16="http://schemas.microsoft.com/office/drawing/2014/main" id="{CF2FAC56-8790-4A9C-8127-ECAC9B3834A3}"/>
                    </a:ext>
                  </a:extLst>
                </p:cNvPr>
                <p:cNvSpPr>
                  <a:spLocks/>
                </p:cNvSpPr>
                <p:nvPr/>
              </p:nvSpPr>
              <p:spPr bwMode="auto">
                <a:xfrm>
                  <a:off x="14" y="0"/>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28" name="Line 502">
                <a:extLst>
                  <a:ext uri="{FF2B5EF4-FFF2-40B4-BE49-F238E27FC236}">
                    <a16:creationId xmlns:a16="http://schemas.microsoft.com/office/drawing/2014/main" id="{BEEF7821-AC44-4EB7-8FFC-F048866A8D82}"/>
                  </a:ext>
                </a:extLst>
              </p:cNvPr>
              <p:cNvSpPr>
                <a:spLocks noChangeShapeType="1"/>
              </p:cNvSpPr>
              <p:nvPr/>
            </p:nvSpPr>
            <p:spPr bwMode="auto">
              <a:xfrm>
                <a:off x="4" y="75"/>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 name="Line 503">
                <a:extLst>
                  <a:ext uri="{FF2B5EF4-FFF2-40B4-BE49-F238E27FC236}">
                    <a16:creationId xmlns:a16="http://schemas.microsoft.com/office/drawing/2014/main" id="{A3B82962-77D0-4544-9721-F87738C51C57}"/>
                  </a:ext>
                </a:extLst>
              </p:cNvPr>
              <p:cNvSpPr>
                <a:spLocks noChangeShapeType="1"/>
              </p:cNvSpPr>
              <p:nvPr/>
            </p:nvSpPr>
            <p:spPr bwMode="auto">
              <a:xfrm>
                <a:off x="667" y="81"/>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5" name="Group 504">
              <a:extLst>
                <a:ext uri="{FF2B5EF4-FFF2-40B4-BE49-F238E27FC236}">
                  <a16:creationId xmlns:a16="http://schemas.microsoft.com/office/drawing/2014/main" id="{10FAA958-B925-4802-87C8-5BC110499A62}"/>
                </a:ext>
              </a:extLst>
            </p:cNvPr>
            <p:cNvGrpSpPr>
              <a:grpSpLocks/>
            </p:cNvGrpSpPr>
            <p:nvPr/>
          </p:nvGrpSpPr>
          <p:grpSpPr bwMode="auto">
            <a:xfrm>
              <a:off x="0" y="2"/>
              <a:ext cx="378" cy="181"/>
              <a:chOff x="0" y="0"/>
              <a:chExt cx="672" cy="248"/>
            </a:xfrm>
          </p:grpSpPr>
          <p:sp>
            <p:nvSpPr>
              <p:cNvPr id="116" name="Oval 407">
                <a:extLst>
                  <a:ext uri="{FF2B5EF4-FFF2-40B4-BE49-F238E27FC236}">
                    <a16:creationId xmlns:a16="http://schemas.microsoft.com/office/drawing/2014/main" id="{C95B1D75-C2BC-40B8-A2E9-1AEA4DB5CDC3}"/>
                  </a:ext>
                </a:extLst>
              </p:cNvPr>
              <p:cNvSpPr>
                <a:spLocks noChangeArrowheads="1"/>
              </p:cNvSpPr>
              <p:nvPr/>
            </p:nvSpPr>
            <p:spPr bwMode="auto">
              <a:xfrm>
                <a:off x="3" y="110"/>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sz="2400">
                  <a:latin typeface="Times New Roman" panose="02020603050405020304" pitchFamily="18" charset="0"/>
                  <a:cs typeface="Arial" panose="020B0604020202020204" pitchFamily="34" charset="0"/>
                </a:endParaRPr>
              </a:p>
            </p:txBody>
          </p:sp>
          <p:sp>
            <p:nvSpPr>
              <p:cNvPr id="117" name="Rectangle 410">
                <a:extLst>
                  <a:ext uri="{FF2B5EF4-FFF2-40B4-BE49-F238E27FC236}">
                    <a16:creationId xmlns:a16="http://schemas.microsoft.com/office/drawing/2014/main" id="{8356422E-FD2C-4FBE-879D-036FFE5C0630}"/>
                  </a:ext>
                </a:extLst>
              </p:cNvPr>
              <p:cNvSpPr>
                <a:spLocks noChangeArrowheads="1"/>
              </p:cNvSpPr>
              <p:nvPr/>
            </p:nvSpPr>
            <p:spPr bwMode="auto">
              <a:xfrm>
                <a:off x="3" y="94"/>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pPr algn="ctr"/>
                <a:endParaRPr lang="zh-CN" altLang="zh-CN" sz="2400">
                  <a:latin typeface="Times New Roman" panose="02020603050405020304" pitchFamily="18" charset="0"/>
                  <a:cs typeface="Arial" panose="020B0604020202020204" pitchFamily="34" charset="0"/>
                </a:endParaRPr>
              </a:p>
            </p:txBody>
          </p:sp>
          <p:sp>
            <p:nvSpPr>
              <p:cNvPr id="118" name="Oval 411">
                <a:extLst>
                  <a:ext uri="{FF2B5EF4-FFF2-40B4-BE49-F238E27FC236}">
                    <a16:creationId xmlns:a16="http://schemas.microsoft.com/office/drawing/2014/main" id="{A5CF6CB7-BAB3-4C6D-9788-9FC7F8D9B713}"/>
                  </a:ext>
                </a:extLst>
              </p:cNvPr>
              <p:cNvSpPr>
                <a:spLocks noChangeArrowheads="1"/>
              </p:cNvSpPr>
              <p:nvPr/>
            </p:nvSpPr>
            <p:spPr bwMode="auto">
              <a:xfrm>
                <a:off x="0" y="0"/>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sz="2400">
                  <a:latin typeface="Times New Roman" panose="02020603050405020304" pitchFamily="18" charset="0"/>
                  <a:cs typeface="Arial" panose="020B0604020202020204" pitchFamily="34" charset="0"/>
                </a:endParaRPr>
              </a:p>
            </p:txBody>
          </p:sp>
          <p:grpSp>
            <p:nvGrpSpPr>
              <p:cNvPr id="119" name="Group 508">
                <a:extLst>
                  <a:ext uri="{FF2B5EF4-FFF2-40B4-BE49-F238E27FC236}">
                    <a16:creationId xmlns:a16="http://schemas.microsoft.com/office/drawing/2014/main" id="{642B0995-13D7-47B5-91B7-C94978CF513D}"/>
                  </a:ext>
                </a:extLst>
              </p:cNvPr>
              <p:cNvGrpSpPr>
                <a:grpSpLocks/>
              </p:cNvGrpSpPr>
              <p:nvPr/>
            </p:nvGrpSpPr>
            <p:grpSpPr bwMode="auto">
              <a:xfrm>
                <a:off x="134" y="42"/>
                <a:ext cx="377" cy="75"/>
                <a:chOff x="0" y="0"/>
                <a:chExt cx="310" cy="60"/>
              </a:xfrm>
            </p:grpSpPr>
            <p:sp>
              <p:nvSpPr>
                <p:cNvPr id="122" name="Freeform 509">
                  <a:extLst>
                    <a:ext uri="{FF2B5EF4-FFF2-40B4-BE49-F238E27FC236}">
                      <a16:creationId xmlns:a16="http://schemas.microsoft.com/office/drawing/2014/main" id="{D81712F8-1015-4661-916A-0F5E33952F5F}"/>
                    </a:ext>
                  </a:extLst>
                </p:cNvPr>
                <p:cNvSpPr>
                  <a:spLocks/>
                </p:cNvSpPr>
                <p:nvPr/>
              </p:nvSpPr>
              <p:spPr bwMode="auto">
                <a:xfrm>
                  <a:off x="0" y="0"/>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 name="Freeform 510">
                  <a:extLst>
                    <a:ext uri="{FF2B5EF4-FFF2-40B4-BE49-F238E27FC236}">
                      <a16:creationId xmlns:a16="http://schemas.microsoft.com/office/drawing/2014/main" id="{65F0469F-EAEF-494C-B143-27CADCD8501D}"/>
                    </a:ext>
                  </a:extLst>
                </p:cNvPr>
                <p:cNvSpPr>
                  <a:spLocks/>
                </p:cNvSpPr>
                <p:nvPr/>
              </p:nvSpPr>
              <p:spPr bwMode="auto">
                <a:xfrm>
                  <a:off x="14" y="0"/>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20" name="Line 511">
                <a:extLst>
                  <a:ext uri="{FF2B5EF4-FFF2-40B4-BE49-F238E27FC236}">
                    <a16:creationId xmlns:a16="http://schemas.microsoft.com/office/drawing/2014/main" id="{BB33BBE1-00D6-435C-82AF-C1E73DC92140}"/>
                  </a:ext>
                </a:extLst>
              </p:cNvPr>
              <p:cNvSpPr>
                <a:spLocks noChangeShapeType="1"/>
              </p:cNvSpPr>
              <p:nvPr/>
            </p:nvSpPr>
            <p:spPr bwMode="auto">
              <a:xfrm>
                <a:off x="4" y="75"/>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 name="Line 512">
                <a:extLst>
                  <a:ext uri="{FF2B5EF4-FFF2-40B4-BE49-F238E27FC236}">
                    <a16:creationId xmlns:a16="http://schemas.microsoft.com/office/drawing/2014/main" id="{542F5C9F-2CC4-4F2D-83AD-6C1088B40B8D}"/>
                  </a:ext>
                </a:extLst>
              </p:cNvPr>
              <p:cNvSpPr>
                <a:spLocks noChangeShapeType="1"/>
              </p:cNvSpPr>
              <p:nvPr/>
            </p:nvSpPr>
            <p:spPr bwMode="auto">
              <a:xfrm>
                <a:off x="667" y="81"/>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40" name="Line 541">
            <a:extLst>
              <a:ext uri="{FF2B5EF4-FFF2-40B4-BE49-F238E27FC236}">
                <a16:creationId xmlns:a16="http://schemas.microsoft.com/office/drawing/2014/main" id="{D4EE7F87-D2D5-4004-B651-3D1BF92BF454}"/>
              </a:ext>
            </a:extLst>
          </p:cNvPr>
          <p:cNvSpPr>
            <a:spLocks noChangeShapeType="1"/>
          </p:cNvSpPr>
          <p:nvPr/>
        </p:nvSpPr>
        <p:spPr bwMode="auto">
          <a:xfrm rot="5400000" flipV="1">
            <a:off x="2725738" y="3753462"/>
            <a:ext cx="6350" cy="15779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 name="Freeform 542">
            <a:extLst>
              <a:ext uri="{FF2B5EF4-FFF2-40B4-BE49-F238E27FC236}">
                <a16:creationId xmlns:a16="http://schemas.microsoft.com/office/drawing/2014/main" id="{B4B9B1C9-4678-438F-95C4-3FD837294EC4}"/>
              </a:ext>
            </a:extLst>
          </p:cNvPr>
          <p:cNvSpPr>
            <a:spLocks/>
          </p:cNvSpPr>
          <p:nvPr/>
        </p:nvSpPr>
        <p:spPr bwMode="auto">
          <a:xfrm>
            <a:off x="4086225" y="4304325"/>
            <a:ext cx="466725" cy="263525"/>
          </a:xfrm>
          <a:custGeom>
            <a:avLst/>
            <a:gdLst>
              <a:gd name="T0" fmla="*/ 0 w 294"/>
              <a:gd name="T1" fmla="*/ 2147483647 h 166"/>
              <a:gd name="T2" fmla="*/ 2147483647 w 294"/>
              <a:gd name="T3" fmla="*/ 0 h 166"/>
              <a:gd name="T4" fmla="*/ 0 60000 65536"/>
              <a:gd name="T5" fmla="*/ 0 60000 65536"/>
              <a:gd name="T6" fmla="*/ 0 w 294"/>
              <a:gd name="T7" fmla="*/ 0 h 166"/>
              <a:gd name="T8" fmla="*/ 294 w 294"/>
              <a:gd name="T9" fmla="*/ 166 h 166"/>
            </a:gdLst>
            <a:ahLst/>
            <a:cxnLst>
              <a:cxn ang="T4">
                <a:pos x="T0" y="T1"/>
              </a:cxn>
              <a:cxn ang="T5">
                <a:pos x="T2" y="T3"/>
              </a:cxn>
            </a:cxnLst>
            <a:rect l="T6" t="T7" r="T8" b="T9"/>
            <a:pathLst>
              <a:path w="294" h="166">
                <a:moveTo>
                  <a:pt x="0" y="166"/>
                </a:moveTo>
                <a:lnTo>
                  <a:pt x="294" y="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2" name="Freeform 543">
            <a:extLst>
              <a:ext uri="{FF2B5EF4-FFF2-40B4-BE49-F238E27FC236}">
                <a16:creationId xmlns:a16="http://schemas.microsoft.com/office/drawing/2014/main" id="{214901D4-A447-4009-A0D9-5843FADB4801}"/>
              </a:ext>
            </a:extLst>
          </p:cNvPr>
          <p:cNvSpPr>
            <a:spLocks/>
          </p:cNvSpPr>
          <p:nvPr/>
        </p:nvSpPr>
        <p:spPr bwMode="auto">
          <a:xfrm>
            <a:off x="5051425" y="4297975"/>
            <a:ext cx="431800" cy="276225"/>
          </a:xfrm>
          <a:custGeom>
            <a:avLst/>
            <a:gdLst>
              <a:gd name="T0" fmla="*/ 0 w 272"/>
              <a:gd name="T1" fmla="*/ 0 h 174"/>
              <a:gd name="T2" fmla="*/ 2147483647 w 272"/>
              <a:gd name="T3" fmla="*/ 2147483647 h 174"/>
              <a:gd name="T4" fmla="*/ 0 60000 65536"/>
              <a:gd name="T5" fmla="*/ 0 60000 65536"/>
              <a:gd name="T6" fmla="*/ 0 w 272"/>
              <a:gd name="T7" fmla="*/ 0 h 174"/>
              <a:gd name="T8" fmla="*/ 272 w 272"/>
              <a:gd name="T9" fmla="*/ 174 h 174"/>
            </a:gdLst>
            <a:ahLst/>
            <a:cxnLst>
              <a:cxn ang="T4">
                <a:pos x="T0" y="T1"/>
              </a:cxn>
              <a:cxn ang="T5">
                <a:pos x="T2" y="T3"/>
              </a:cxn>
            </a:cxnLst>
            <a:rect l="T6" t="T7" r="T8" b="T9"/>
            <a:pathLst>
              <a:path w="272" h="174">
                <a:moveTo>
                  <a:pt x="0" y="0"/>
                </a:moveTo>
                <a:lnTo>
                  <a:pt x="272" y="174"/>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 name="Freeform 544">
            <a:extLst>
              <a:ext uri="{FF2B5EF4-FFF2-40B4-BE49-F238E27FC236}">
                <a16:creationId xmlns:a16="http://schemas.microsoft.com/office/drawing/2014/main" id="{240A5BDE-7C4E-4D15-864A-C9F71EE4CF31}"/>
              </a:ext>
            </a:extLst>
          </p:cNvPr>
          <p:cNvSpPr>
            <a:spLocks/>
          </p:cNvSpPr>
          <p:nvPr/>
        </p:nvSpPr>
        <p:spPr bwMode="auto">
          <a:xfrm>
            <a:off x="3986213" y="4690088"/>
            <a:ext cx="481012"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4" name="Freeform 545">
            <a:extLst>
              <a:ext uri="{FF2B5EF4-FFF2-40B4-BE49-F238E27FC236}">
                <a16:creationId xmlns:a16="http://schemas.microsoft.com/office/drawing/2014/main" id="{E3773430-BF77-495F-80B9-3C773143143B}"/>
              </a:ext>
            </a:extLst>
          </p:cNvPr>
          <p:cNvSpPr>
            <a:spLocks/>
          </p:cNvSpPr>
          <p:nvPr/>
        </p:nvSpPr>
        <p:spPr bwMode="auto">
          <a:xfrm>
            <a:off x="5029200" y="4678975"/>
            <a:ext cx="558800" cy="234950"/>
          </a:xfrm>
          <a:custGeom>
            <a:avLst/>
            <a:gdLst>
              <a:gd name="T0" fmla="*/ 0 w 352"/>
              <a:gd name="T1" fmla="*/ 2147483647 h 148"/>
              <a:gd name="T2" fmla="*/ 2147483647 w 352"/>
              <a:gd name="T3" fmla="*/ 0 h 148"/>
              <a:gd name="T4" fmla="*/ 0 60000 65536"/>
              <a:gd name="T5" fmla="*/ 0 60000 65536"/>
              <a:gd name="T6" fmla="*/ 0 w 352"/>
              <a:gd name="T7" fmla="*/ 0 h 148"/>
              <a:gd name="T8" fmla="*/ 352 w 352"/>
              <a:gd name="T9" fmla="*/ 148 h 148"/>
            </a:gdLst>
            <a:ahLst/>
            <a:cxnLst>
              <a:cxn ang="T4">
                <a:pos x="T0" y="T1"/>
              </a:cxn>
              <a:cxn ang="T5">
                <a:pos x="T2" y="T3"/>
              </a:cxn>
            </a:cxnLst>
            <a:rect l="T6" t="T7" r="T8" b="T9"/>
            <a:pathLst>
              <a:path w="352" h="148">
                <a:moveTo>
                  <a:pt x="0" y="148"/>
                </a:moveTo>
                <a:lnTo>
                  <a:pt x="352" y="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5" name="Freeform 546">
            <a:extLst>
              <a:ext uri="{FF2B5EF4-FFF2-40B4-BE49-F238E27FC236}">
                <a16:creationId xmlns:a16="http://schemas.microsoft.com/office/drawing/2014/main" id="{E66A900F-FF2F-4A23-B40B-370C20700561}"/>
              </a:ext>
            </a:extLst>
          </p:cNvPr>
          <p:cNvSpPr>
            <a:spLocks/>
          </p:cNvSpPr>
          <p:nvPr/>
        </p:nvSpPr>
        <p:spPr bwMode="auto">
          <a:xfrm>
            <a:off x="5600700" y="4720250"/>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 name="Freeform 547">
            <a:extLst>
              <a:ext uri="{FF2B5EF4-FFF2-40B4-BE49-F238E27FC236}">
                <a16:creationId xmlns:a16="http://schemas.microsoft.com/office/drawing/2014/main" id="{D66E5459-54A4-49BD-9F44-649900F2864F}"/>
              </a:ext>
            </a:extLst>
          </p:cNvPr>
          <p:cNvSpPr>
            <a:spLocks/>
          </p:cNvSpPr>
          <p:nvPr/>
        </p:nvSpPr>
        <p:spPr bwMode="auto">
          <a:xfrm>
            <a:off x="4365625" y="5253650"/>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7" name="Freeform 548">
            <a:extLst>
              <a:ext uri="{FF2B5EF4-FFF2-40B4-BE49-F238E27FC236}">
                <a16:creationId xmlns:a16="http://schemas.microsoft.com/office/drawing/2014/main" id="{C0E3C290-F265-45ED-B484-5057EC4C94B1}"/>
              </a:ext>
            </a:extLst>
          </p:cNvPr>
          <p:cNvSpPr>
            <a:spLocks/>
          </p:cNvSpPr>
          <p:nvPr/>
        </p:nvSpPr>
        <p:spPr bwMode="auto">
          <a:xfrm>
            <a:off x="3829050" y="4713900"/>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bevel/>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 name="Line 549">
            <a:extLst>
              <a:ext uri="{FF2B5EF4-FFF2-40B4-BE49-F238E27FC236}">
                <a16:creationId xmlns:a16="http://schemas.microsoft.com/office/drawing/2014/main" id="{DB53F59A-A150-4DBB-80DA-8D4BB1AB0643}"/>
              </a:ext>
            </a:extLst>
          </p:cNvPr>
          <p:cNvSpPr>
            <a:spLocks noChangeShapeType="1"/>
          </p:cNvSpPr>
          <p:nvPr/>
        </p:nvSpPr>
        <p:spPr bwMode="auto">
          <a:xfrm rot="16200000" flipH="1" flipV="1">
            <a:off x="6745288" y="3953487"/>
            <a:ext cx="0" cy="13620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9" name="Group 553">
            <a:extLst>
              <a:ext uri="{FF2B5EF4-FFF2-40B4-BE49-F238E27FC236}">
                <a16:creationId xmlns:a16="http://schemas.microsoft.com/office/drawing/2014/main" id="{EB217A4E-3215-4593-A774-2868505AE220}"/>
              </a:ext>
            </a:extLst>
          </p:cNvPr>
          <p:cNvGrpSpPr>
            <a:grpSpLocks/>
          </p:cNvGrpSpPr>
          <p:nvPr/>
        </p:nvGrpSpPr>
        <p:grpSpPr bwMode="auto">
          <a:xfrm>
            <a:off x="4479925" y="4126525"/>
            <a:ext cx="600075" cy="287338"/>
            <a:chOff x="0" y="0"/>
            <a:chExt cx="672" cy="248"/>
          </a:xfrm>
        </p:grpSpPr>
        <p:sp>
          <p:nvSpPr>
            <p:cNvPr id="150" name="Oval 407">
              <a:extLst>
                <a:ext uri="{FF2B5EF4-FFF2-40B4-BE49-F238E27FC236}">
                  <a16:creationId xmlns:a16="http://schemas.microsoft.com/office/drawing/2014/main" id="{3247687F-1FD3-4B5E-B628-2748D81D116B}"/>
                </a:ext>
              </a:extLst>
            </p:cNvPr>
            <p:cNvSpPr>
              <a:spLocks noChangeArrowheads="1"/>
            </p:cNvSpPr>
            <p:nvPr/>
          </p:nvSpPr>
          <p:spPr bwMode="auto">
            <a:xfrm>
              <a:off x="3" y="110"/>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sz="2400">
                <a:latin typeface="Times New Roman" panose="02020603050405020304" pitchFamily="18" charset="0"/>
                <a:cs typeface="Arial" panose="020B0604020202020204" pitchFamily="34" charset="0"/>
              </a:endParaRPr>
            </a:p>
          </p:txBody>
        </p:sp>
        <p:sp>
          <p:nvSpPr>
            <p:cNvPr id="151" name="Rectangle 410">
              <a:extLst>
                <a:ext uri="{FF2B5EF4-FFF2-40B4-BE49-F238E27FC236}">
                  <a16:creationId xmlns:a16="http://schemas.microsoft.com/office/drawing/2014/main" id="{D2CDF913-403E-4421-9E68-BF988541B031}"/>
                </a:ext>
              </a:extLst>
            </p:cNvPr>
            <p:cNvSpPr>
              <a:spLocks noChangeArrowheads="1"/>
            </p:cNvSpPr>
            <p:nvPr/>
          </p:nvSpPr>
          <p:spPr bwMode="auto">
            <a:xfrm>
              <a:off x="3" y="94"/>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pPr algn="ctr"/>
              <a:endParaRPr lang="zh-CN" altLang="zh-CN" sz="2400">
                <a:latin typeface="Times New Roman" panose="02020603050405020304" pitchFamily="18" charset="0"/>
                <a:cs typeface="Arial" panose="020B0604020202020204" pitchFamily="34" charset="0"/>
              </a:endParaRPr>
            </a:p>
          </p:txBody>
        </p:sp>
        <p:sp>
          <p:nvSpPr>
            <p:cNvPr id="152" name="Oval 411">
              <a:extLst>
                <a:ext uri="{FF2B5EF4-FFF2-40B4-BE49-F238E27FC236}">
                  <a16:creationId xmlns:a16="http://schemas.microsoft.com/office/drawing/2014/main" id="{B86F7A73-FF43-4420-BE68-129D26368802}"/>
                </a:ext>
              </a:extLst>
            </p:cNvPr>
            <p:cNvSpPr>
              <a:spLocks noChangeArrowheads="1"/>
            </p:cNvSpPr>
            <p:nvPr/>
          </p:nvSpPr>
          <p:spPr bwMode="auto">
            <a:xfrm>
              <a:off x="0" y="0"/>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sz="2400">
                <a:latin typeface="Times New Roman" panose="02020603050405020304" pitchFamily="18" charset="0"/>
                <a:cs typeface="Arial" panose="020B0604020202020204" pitchFamily="34" charset="0"/>
              </a:endParaRPr>
            </a:p>
          </p:txBody>
        </p:sp>
        <p:grpSp>
          <p:nvGrpSpPr>
            <p:cNvPr id="153" name="Group 557">
              <a:extLst>
                <a:ext uri="{FF2B5EF4-FFF2-40B4-BE49-F238E27FC236}">
                  <a16:creationId xmlns:a16="http://schemas.microsoft.com/office/drawing/2014/main" id="{BCBC634A-EA16-4B78-98B5-5DB7585AFB41}"/>
                </a:ext>
              </a:extLst>
            </p:cNvPr>
            <p:cNvGrpSpPr>
              <a:grpSpLocks/>
            </p:cNvGrpSpPr>
            <p:nvPr/>
          </p:nvGrpSpPr>
          <p:grpSpPr bwMode="auto">
            <a:xfrm>
              <a:off x="134" y="42"/>
              <a:ext cx="377" cy="75"/>
              <a:chOff x="0" y="0"/>
              <a:chExt cx="310" cy="60"/>
            </a:xfrm>
          </p:grpSpPr>
          <p:sp>
            <p:nvSpPr>
              <p:cNvPr id="156" name="Freeform 558">
                <a:extLst>
                  <a:ext uri="{FF2B5EF4-FFF2-40B4-BE49-F238E27FC236}">
                    <a16:creationId xmlns:a16="http://schemas.microsoft.com/office/drawing/2014/main" id="{20DE23F3-9CCF-4D1B-8C11-3A924DD8EEB1}"/>
                  </a:ext>
                </a:extLst>
              </p:cNvPr>
              <p:cNvSpPr>
                <a:spLocks/>
              </p:cNvSpPr>
              <p:nvPr/>
            </p:nvSpPr>
            <p:spPr bwMode="auto">
              <a:xfrm>
                <a:off x="0" y="0"/>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7" name="Freeform 559">
                <a:extLst>
                  <a:ext uri="{FF2B5EF4-FFF2-40B4-BE49-F238E27FC236}">
                    <a16:creationId xmlns:a16="http://schemas.microsoft.com/office/drawing/2014/main" id="{A5D82222-7A55-495A-BD74-024756D2EA93}"/>
                  </a:ext>
                </a:extLst>
              </p:cNvPr>
              <p:cNvSpPr>
                <a:spLocks/>
              </p:cNvSpPr>
              <p:nvPr/>
            </p:nvSpPr>
            <p:spPr bwMode="auto">
              <a:xfrm>
                <a:off x="14" y="0"/>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4" name="Line 560">
              <a:extLst>
                <a:ext uri="{FF2B5EF4-FFF2-40B4-BE49-F238E27FC236}">
                  <a16:creationId xmlns:a16="http://schemas.microsoft.com/office/drawing/2014/main" id="{AA7F7AC7-D1F1-4587-9540-C585F8A76DB4}"/>
                </a:ext>
              </a:extLst>
            </p:cNvPr>
            <p:cNvSpPr>
              <a:spLocks noChangeShapeType="1"/>
            </p:cNvSpPr>
            <p:nvPr/>
          </p:nvSpPr>
          <p:spPr bwMode="auto">
            <a:xfrm>
              <a:off x="4" y="75"/>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 name="Line 561">
              <a:extLst>
                <a:ext uri="{FF2B5EF4-FFF2-40B4-BE49-F238E27FC236}">
                  <a16:creationId xmlns:a16="http://schemas.microsoft.com/office/drawing/2014/main" id="{92382DA0-AB9D-43D9-8C01-DD4F14DD32F9}"/>
                </a:ext>
              </a:extLst>
            </p:cNvPr>
            <p:cNvSpPr>
              <a:spLocks noChangeShapeType="1"/>
            </p:cNvSpPr>
            <p:nvPr/>
          </p:nvSpPr>
          <p:spPr bwMode="auto">
            <a:xfrm>
              <a:off x="667" y="81"/>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8" name="Group 562">
            <a:extLst>
              <a:ext uri="{FF2B5EF4-FFF2-40B4-BE49-F238E27FC236}">
                <a16:creationId xmlns:a16="http://schemas.microsoft.com/office/drawing/2014/main" id="{B276FE2F-484C-4239-9299-72A094D7FD41}"/>
              </a:ext>
            </a:extLst>
          </p:cNvPr>
          <p:cNvGrpSpPr>
            <a:grpSpLocks/>
          </p:cNvGrpSpPr>
          <p:nvPr/>
        </p:nvGrpSpPr>
        <p:grpSpPr bwMode="auto">
          <a:xfrm>
            <a:off x="5033963" y="5126650"/>
            <a:ext cx="600075" cy="287338"/>
            <a:chOff x="0" y="0"/>
            <a:chExt cx="672" cy="248"/>
          </a:xfrm>
        </p:grpSpPr>
        <p:sp>
          <p:nvSpPr>
            <p:cNvPr id="159" name="Oval 407">
              <a:extLst>
                <a:ext uri="{FF2B5EF4-FFF2-40B4-BE49-F238E27FC236}">
                  <a16:creationId xmlns:a16="http://schemas.microsoft.com/office/drawing/2014/main" id="{209CDBEE-AF66-47F0-BD29-A4A0759EEFDD}"/>
                </a:ext>
              </a:extLst>
            </p:cNvPr>
            <p:cNvSpPr>
              <a:spLocks noChangeArrowheads="1"/>
            </p:cNvSpPr>
            <p:nvPr/>
          </p:nvSpPr>
          <p:spPr bwMode="auto">
            <a:xfrm>
              <a:off x="3" y="110"/>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sz="2400">
                <a:latin typeface="Times New Roman" panose="02020603050405020304" pitchFamily="18" charset="0"/>
                <a:cs typeface="Arial" panose="020B0604020202020204" pitchFamily="34" charset="0"/>
              </a:endParaRPr>
            </a:p>
          </p:txBody>
        </p:sp>
        <p:sp>
          <p:nvSpPr>
            <p:cNvPr id="160" name="Rectangle 410">
              <a:extLst>
                <a:ext uri="{FF2B5EF4-FFF2-40B4-BE49-F238E27FC236}">
                  <a16:creationId xmlns:a16="http://schemas.microsoft.com/office/drawing/2014/main" id="{5FCC7A8C-C591-4625-8AFD-5246C5D36E4E}"/>
                </a:ext>
              </a:extLst>
            </p:cNvPr>
            <p:cNvSpPr>
              <a:spLocks noChangeArrowheads="1"/>
            </p:cNvSpPr>
            <p:nvPr/>
          </p:nvSpPr>
          <p:spPr bwMode="auto">
            <a:xfrm>
              <a:off x="3" y="94"/>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pPr algn="ctr"/>
              <a:endParaRPr lang="zh-CN" altLang="zh-CN" sz="2400">
                <a:latin typeface="Times New Roman" panose="02020603050405020304" pitchFamily="18" charset="0"/>
                <a:cs typeface="Arial" panose="020B0604020202020204" pitchFamily="34" charset="0"/>
              </a:endParaRPr>
            </a:p>
          </p:txBody>
        </p:sp>
        <p:sp>
          <p:nvSpPr>
            <p:cNvPr id="161" name="Oval 411">
              <a:extLst>
                <a:ext uri="{FF2B5EF4-FFF2-40B4-BE49-F238E27FC236}">
                  <a16:creationId xmlns:a16="http://schemas.microsoft.com/office/drawing/2014/main" id="{E5A563D2-F53D-4210-BB2D-DA9DFFA5D7CF}"/>
                </a:ext>
              </a:extLst>
            </p:cNvPr>
            <p:cNvSpPr>
              <a:spLocks noChangeArrowheads="1"/>
            </p:cNvSpPr>
            <p:nvPr/>
          </p:nvSpPr>
          <p:spPr bwMode="auto">
            <a:xfrm>
              <a:off x="0" y="0"/>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sz="2400">
                <a:latin typeface="Times New Roman" panose="02020603050405020304" pitchFamily="18" charset="0"/>
                <a:cs typeface="Arial" panose="020B0604020202020204" pitchFamily="34" charset="0"/>
              </a:endParaRPr>
            </a:p>
          </p:txBody>
        </p:sp>
        <p:grpSp>
          <p:nvGrpSpPr>
            <p:cNvPr id="162" name="Group 566">
              <a:extLst>
                <a:ext uri="{FF2B5EF4-FFF2-40B4-BE49-F238E27FC236}">
                  <a16:creationId xmlns:a16="http://schemas.microsoft.com/office/drawing/2014/main" id="{7AB68191-677A-4A36-88D9-7496EF941466}"/>
                </a:ext>
              </a:extLst>
            </p:cNvPr>
            <p:cNvGrpSpPr>
              <a:grpSpLocks/>
            </p:cNvGrpSpPr>
            <p:nvPr/>
          </p:nvGrpSpPr>
          <p:grpSpPr bwMode="auto">
            <a:xfrm>
              <a:off x="134" y="42"/>
              <a:ext cx="377" cy="75"/>
              <a:chOff x="0" y="0"/>
              <a:chExt cx="310" cy="60"/>
            </a:xfrm>
          </p:grpSpPr>
          <p:sp>
            <p:nvSpPr>
              <p:cNvPr id="165" name="Freeform 567">
                <a:extLst>
                  <a:ext uri="{FF2B5EF4-FFF2-40B4-BE49-F238E27FC236}">
                    <a16:creationId xmlns:a16="http://schemas.microsoft.com/office/drawing/2014/main" id="{F3E6B7D8-7C51-4536-AE69-9B31B592C746}"/>
                  </a:ext>
                </a:extLst>
              </p:cNvPr>
              <p:cNvSpPr>
                <a:spLocks/>
              </p:cNvSpPr>
              <p:nvPr/>
            </p:nvSpPr>
            <p:spPr bwMode="auto">
              <a:xfrm>
                <a:off x="0" y="0"/>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6" name="Freeform 568">
                <a:extLst>
                  <a:ext uri="{FF2B5EF4-FFF2-40B4-BE49-F238E27FC236}">
                    <a16:creationId xmlns:a16="http://schemas.microsoft.com/office/drawing/2014/main" id="{4A5ED4E8-CC6F-4AF8-9B9D-586F3008BA11}"/>
                  </a:ext>
                </a:extLst>
              </p:cNvPr>
              <p:cNvSpPr>
                <a:spLocks/>
              </p:cNvSpPr>
              <p:nvPr/>
            </p:nvSpPr>
            <p:spPr bwMode="auto">
              <a:xfrm>
                <a:off x="14" y="0"/>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 name="Line 569">
              <a:extLst>
                <a:ext uri="{FF2B5EF4-FFF2-40B4-BE49-F238E27FC236}">
                  <a16:creationId xmlns:a16="http://schemas.microsoft.com/office/drawing/2014/main" id="{557B68CA-7BC6-446A-99AE-92FAF801B076}"/>
                </a:ext>
              </a:extLst>
            </p:cNvPr>
            <p:cNvSpPr>
              <a:spLocks noChangeShapeType="1"/>
            </p:cNvSpPr>
            <p:nvPr/>
          </p:nvSpPr>
          <p:spPr bwMode="auto">
            <a:xfrm>
              <a:off x="4" y="75"/>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Line 570">
              <a:extLst>
                <a:ext uri="{FF2B5EF4-FFF2-40B4-BE49-F238E27FC236}">
                  <a16:creationId xmlns:a16="http://schemas.microsoft.com/office/drawing/2014/main" id="{D0540814-B03F-4EB2-ABD7-A951E4BB5E62}"/>
                </a:ext>
              </a:extLst>
            </p:cNvPr>
            <p:cNvSpPr>
              <a:spLocks noChangeShapeType="1"/>
            </p:cNvSpPr>
            <p:nvPr/>
          </p:nvSpPr>
          <p:spPr bwMode="auto">
            <a:xfrm>
              <a:off x="667" y="81"/>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7" name="Group 571">
            <a:extLst>
              <a:ext uri="{FF2B5EF4-FFF2-40B4-BE49-F238E27FC236}">
                <a16:creationId xmlns:a16="http://schemas.microsoft.com/office/drawing/2014/main" id="{97B1F029-EF89-47E8-9467-B9F9FE497A24}"/>
              </a:ext>
            </a:extLst>
          </p:cNvPr>
          <p:cNvGrpSpPr>
            <a:grpSpLocks/>
          </p:cNvGrpSpPr>
          <p:nvPr/>
        </p:nvGrpSpPr>
        <p:grpSpPr bwMode="auto">
          <a:xfrm>
            <a:off x="3814763" y="5079025"/>
            <a:ext cx="600075" cy="287338"/>
            <a:chOff x="0" y="0"/>
            <a:chExt cx="672" cy="248"/>
          </a:xfrm>
        </p:grpSpPr>
        <p:sp>
          <p:nvSpPr>
            <p:cNvPr id="168" name="Oval 407">
              <a:extLst>
                <a:ext uri="{FF2B5EF4-FFF2-40B4-BE49-F238E27FC236}">
                  <a16:creationId xmlns:a16="http://schemas.microsoft.com/office/drawing/2014/main" id="{24BA2C2B-0640-45B5-B46B-2CACD03C7E51}"/>
                </a:ext>
              </a:extLst>
            </p:cNvPr>
            <p:cNvSpPr>
              <a:spLocks noChangeArrowheads="1"/>
            </p:cNvSpPr>
            <p:nvPr/>
          </p:nvSpPr>
          <p:spPr bwMode="auto">
            <a:xfrm>
              <a:off x="3" y="110"/>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sz="2400">
                <a:latin typeface="Times New Roman" panose="02020603050405020304" pitchFamily="18" charset="0"/>
                <a:cs typeface="Arial" panose="020B0604020202020204" pitchFamily="34" charset="0"/>
              </a:endParaRPr>
            </a:p>
          </p:txBody>
        </p:sp>
        <p:sp>
          <p:nvSpPr>
            <p:cNvPr id="169" name="Rectangle 410">
              <a:extLst>
                <a:ext uri="{FF2B5EF4-FFF2-40B4-BE49-F238E27FC236}">
                  <a16:creationId xmlns:a16="http://schemas.microsoft.com/office/drawing/2014/main" id="{05A42B7C-DE9F-438E-BC3F-D6353BD68E13}"/>
                </a:ext>
              </a:extLst>
            </p:cNvPr>
            <p:cNvSpPr>
              <a:spLocks noChangeArrowheads="1"/>
            </p:cNvSpPr>
            <p:nvPr/>
          </p:nvSpPr>
          <p:spPr bwMode="auto">
            <a:xfrm>
              <a:off x="3" y="94"/>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pPr algn="ctr"/>
              <a:endParaRPr lang="zh-CN" altLang="zh-CN" sz="2400">
                <a:latin typeface="Times New Roman" panose="02020603050405020304" pitchFamily="18" charset="0"/>
                <a:cs typeface="Arial" panose="020B0604020202020204" pitchFamily="34" charset="0"/>
              </a:endParaRPr>
            </a:p>
          </p:txBody>
        </p:sp>
        <p:sp>
          <p:nvSpPr>
            <p:cNvPr id="170" name="Oval 411">
              <a:extLst>
                <a:ext uri="{FF2B5EF4-FFF2-40B4-BE49-F238E27FC236}">
                  <a16:creationId xmlns:a16="http://schemas.microsoft.com/office/drawing/2014/main" id="{5CC7EA6E-88E8-4D4C-8A04-FDDE8BBC3466}"/>
                </a:ext>
              </a:extLst>
            </p:cNvPr>
            <p:cNvSpPr>
              <a:spLocks noChangeArrowheads="1"/>
            </p:cNvSpPr>
            <p:nvPr/>
          </p:nvSpPr>
          <p:spPr bwMode="auto">
            <a:xfrm>
              <a:off x="0" y="0"/>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sz="2400">
                <a:latin typeface="Times New Roman" panose="02020603050405020304" pitchFamily="18" charset="0"/>
                <a:cs typeface="Arial" panose="020B0604020202020204" pitchFamily="34" charset="0"/>
              </a:endParaRPr>
            </a:p>
          </p:txBody>
        </p:sp>
        <p:grpSp>
          <p:nvGrpSpPr>
            <p:cNvPr id="171" name="Group 575">
              <a:extLst>
                <a:ext uri="{FF2B5EF4-FFF2-40B4-BE49-F238E27FC236}">
                  <a16:creationId xmlns:a16="http://schemas.microsoft.com/office/drawing/2014/main" id="{060FD5CD-D925-41D2-81FD-22C3D158DDE8}"/>
                </a:ext>
              </a:extLst>
            </p:cNvPr>
            <p:cNvGrpSpPr>
              <a:grpSpLocks/>
            </p:cNvGrpSpPr>
            <p:nvPr/>
          </p:nvGrpSpPr>
          <p:grpSpPr bwMode="auto">
            <a:xfrm>
              <a:off x="134" y="42"/>
              <a:ext cx="377" cy="75"/>
              <a:chOff x="0" y="0"/>
              <a:chExt cx="310" cy="60"/>
            </a:xfrm>
          </p:grpSpPr>
          <p:sp>
            <p:nvSpPr>
              <p:cNvPr id="174" name="Freeform 576">
                <a:extLst>
                  <a:ext uri="{FF2B5EF4-FFF2-40B4-BE49-F238E27FC236}">
                    <a16:creationId xmlns:a16="http://schemas.microsoft.com/office/drawing/2014/main" id="{579C56F6-8470-4054-B680-411B8BDF6C45}"/>
                  </a:ext>
                </a:extLst>
              </p:cNvPr>
              <p:cNvSpPr>
                <a:spLocks/>
              </p:cNvSpPr>
              <p:nvPr/>
            </p:nvSpPr>
            <p:spPr bwMode="auto">
              <a:xfrm>
                <a:off x="0" y="0"/>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5" name="Freeform 577">
                <a:extLst>
                  <a:ext uri="{FF2B5EF4-FFF2-40B4-BE49-F238E27FC236}">
                    <a16:creationId xmlns:a16="http://schemas.microsoft.com/office/drawing/2014/main" id="{A77DBAC9-2F13-43CC-9B38-F77CDB914DA3}"/>
                  </a:ext>
                </a:extLst>
              </p:cNvPr>
              <p:cNvSpPr>
                <a:spLocks/>
              </p:cNvSpPr>
              <p:nvPr/>
            </p:nvSpPr>
            <p:spPr bwMode="auto">
              <a:xfrm>
                <a:off x="14" y="0"/>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72" name="Line 578">
              <a:extLst>
                <a:ext uri="{FF2B5EF4-FFF2-40B4-BE49-F238E27FC236}">
                  <a16:creationId xmlns:a16="http://schemas.microsoft.com/office/drawing/2014/main" id="{D1DD6182-E014-4725-8633-8A53F7EC914E}"/>
                </a:ext>
              </a:extLst>
            </p:cNvPr>
            <p:cNvSpPr>
              <a:spLocks noChangeShapeType="1"/>
            </p:cNvSpPr>
            <p:nvPr/>
          </p:nvSpPr>
          <p:spPr bwMode="auto">
            <a:xfrm>
              <a:off x="4" y="75"/>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3" name="Line 579">
              <a:extLst>
                <a:ext uri="{FF2B5EF4-FFF2-40B4-BE49-F238E27FC236}">
                  <a16:creationId xmlns:a16="http://schemas.microsoft.com/office/drawing/2014/main" id="{169C46AA-8DA4-49CC-8396-AE6B043B54FB}"/>
                </a:ext>
              </a:extLst>
            </p:cNvPr>
            <p:cNvSpPr>
              <a:spLocks noChangeShapeType="1"/>
            </p:cNvSpPr>
            <p:nvPr/>
          </p:nvSpPr>
          <p:spPr bwMode="auto">
            <a:xfrm>
              <a:off x="667" y="81"/>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6" name="Group 342">
            <a:extLst>
              <a:ext uri="{FF2B5EF4-FFF2-40B4-BE49-F238E27FC236}">
                <a16:creationId xmlns:a16="http://schemas.microsoft.com/office/drawing/2014/main" id="{465DC911-0FD0-401A-A4B0-46361BFB1948}"/>
              </a:ext>
            </a:extLst>
          </p:cNvPr>
          <p:cNvGrpSpPr>
            <a:grpSpLocks/>
          </p:cNvGrpSpPr>
          <p:nvPr/>
        </p:nvGrpSpPr>
        <p:grpSpPr bwMode="auto">
          <a:xfrm>
            <a:off x="2386013" y="4175738"/>
            <a:ext cx="4433887" cy="1200150"/>
            <a:chOff x="0" y="0"/>
            <a:chExt cx="2793" cy="756"/>
          </a:xfrm>
        </p:grpSpPr>
        <p:grpSp>
          <p:nvGrpSpPr>
            <p:cNvPr id="177" name="Group 177">
              <a:extLst>
                <a:ext uri="{FF2B5EF4-FFF2-40B4-BE49-F238E27FC236}">
                  <a16:creationId xmlns:a16="http://schemas.microsoft.com/office/drawing/2014/main" id="{3AB8C6B8-DF0F-446C-8900-37CE7ECF0BE1}"/>
                </a:ext>
              </a:extLst>
            </p:cNvPr>
            <p:cNvGrpSpPr>
              <a:grpSpLocks/>
            </p:cNvGrpSpPr>
            <p:nvPr/>
          </p:nvGrpSpPr>
          <p:grpSpPr bwMode="auto">
            <a:xfrm>
              <a:off x="0" y="66"/>
              <a:ext cx="228" cy="165"/>
              <a:chOff x="0" y="0"/>
              <a:chExt cx="228" cy="165"/>
            </a:xfrm>
          </p:grpSpPr>
          <p:sp>
            <p:nvSpPr>
              <p:cNvPr id="198" name="Rectangle 175">
                <a:extLst>
                  <a:ext uri="{FF2B5EF4-FFF2-40B4-BE49-F238E27FC236}">
                    <a16:creationId xmlns:a16="http://schemas.microsoft.com/office/drawing/2014/main" id="{74FCFC89-4FA3-46FB-ADCB-C93440E674E9}"/>
                  </a:ext>
                </a:extLst>
              </p:cNvPr>
              <p:cNvSpPr>
                <a:spLocks noChangeArrowheads="1"/>
              </p:cNvSpPr>
              <p:nvPr/>
            </p:nvSpPr>
            <p:spPr bwMode="auto">
              <a:xfrm>
                <a:off x="15" y="0"/>
                <a:ext cx="102" cy="150"/>
              </a:xfrm>
              <a:prstGeom prst="rect">
                <a:avLst/>
              </a:prstGeom>
              <a:solidFill>
                <a:srgbClr val="000099"/>
              </a:solidFill>
              <a:ln w="9525">
                <a:solidFill>
                  <a:srgbClr val="000099"/>
                </a:solidFill>
                <a:miter lim="800000"/>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99" name="Rectangle 174">
                <a:extLst>
                  <a:ext uri="{FF2B5EF4-FFF2-40B4-BE49-F238E27FC236}">
                    <a16:creationId xmlns:a16="http://schemas.microsoft.com/office/drawing/2014/main" id="{DB9641E8-E1A1-4D90-8010-028EBBDB84DF}"/>
                  </a:ext>
                </a:extLst>
              </p:cNvPr>
              <p:cNvSpPr>
                <a:spLocks noChangeArrowheads="1"/>
              </p:cNvSpPr>
              <p:nvPr/>
            </p:nvSpPr>
            <p:spPr bwMode="auto">
              <a:xfrm>
                <a:off x="0" y="15"/>
                <a:ext cx="102" cy="150"/>
              </a:xfrm>
              <a:prstGeom prst="rect">
                <a:avLst/>
              </a:prstGeom>
              <a:solidFill>
                <a:srgbClr val="000099"/>
              </a:solidFill>
              <a:ln w="9525">
                <a:solidFill>
                  <a:srgbClr val="000099"/>
                </a:solidFill>
                <a:miter lim="800000"/>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00" name="Line 176">
                <a:extLst>
                  <a:ext uri="{FF2B5EF4-FFF2-40B4-BE49-F238E27FC236}">
                    <a16:creationId xmlns:a16="http://schemas.microsoft.com/office/drawing/2014/main" id="{25358F81-388C-419B-BCDE-C1488508D502}"/>
                  </a:ext>
                </a:extLst>
              </p:cNvPr>
              <p:cNvSpPr>
                <a:spLocks noChangeShapeType="1"/>
              </p:cNvSpPr>
              <p:nvPr/>
            </p:nvSpPr>
            <p:spPr bwMode="auto">
              <a:xfrm>
                <a:off x="102" y="93"/>
                <a:ext cx="126"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8" name="Group 178">
              <a:extLst>
                <a:ext uri="{FF2B5EF4-FFF2-40B4-BE49-F238E27FC236}">
                  <a16:creationId xmlns:a16="http://schemas.microsoft.com/office/drawing/2014/main" id="{7F9E00F9-B062-40B3-8E36-34D4E0462447}"/>
                </a:ext>
              </a:extLst>
            </p:cNvPr>
            <p:cNvGrpSpPr>
              <a:grpSpLocks/>
            </p:cNvGrpSpPr>
            <p:nvPr/>
          </p:nvGrpSpPr>
          <p:grpSpPr bwMode="auto">
            <a:xfrm>
              <a:off x="498" y="69"/>
              <a:ext cx="228" cy="165"/>
              <a:chOff x="0" y="0"/>
              <a:chExt cx="228" cy="165"/>
            </a:xfrm>
          </p:grpSpPr>
          <p:sp>
            <p:nvSpPr>
              <p:cNvPr id="195" name="Rectangle 179">
                <a:extLst>
                  <a:ext uri="{FF2B5EF4-FFF2-40B4-BE49-F238E27FC236}">
                    <a16:creationId xmlns:a16="http://schemas.microsoft.com/office/drawing/2014/main" id="{EBF83933-C580-449A-9F9D-8992F44CC5D6}"/>
                  </a:ext>
                </a:extLst>
              </p:cNvPr>
              <p:cNvSpPr>
                <a:spLocks noChangeArrowheads="1"/>
              </p:cNvSpPr>
              <p:nvPr/>
            </p:nvSpPr>
            <p:spPr bwMode="auto">
              <a:xfrm>
                <a:off x="15" y="0"/>
                <a:ext cx="102" cy="150"/>
              </a:xfrm>
              <a:prstGeom prst="rect">
                <a:avLst/>
              </a:prstGeom>
              <a:solidFill>
                <a:srgbClr val="000099"/>
              </a:solidFill>
              <a:ln w="9525">
                <a:solidFill>
                  <a:srgbClr val="000099"/>
                </a:solidFill>
                <a:miter lim="800000"/>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96" name="Rectangle 180">
                <a:extLst>
                  <a:ext uri="{FF2B5EF4-FFF2-40B4-BE49-F238E27FC236}">
                    <a16:creationId xmlns:a16="http://schemas.microsoft.com/office/drawing/2014/main" id="{C14B1CF0-B6CD-4C11-AC08-B3995CA306F9}"/>
                  </a:ext>
                </a:extLst>
              </p:cNvPr>
              <p:cNvSpPr>
                <a:spLocks noChangeArrowheads="1"/>
              </p:cNvSpPr>
              <p:nvPr/>
            </p:nvSpPr>
            <p:spPr bwMode="auto">
              <a:xfrm>
                <a:off x="0" y="15"/>
                <a:ext cx="102" cy="150"/>
              </a:xfrm>
              <a:prstGeom prst="rect">
                <a:avLst/>
              </a:prstGeom>
              <a:solidFill>
                <a:srgbClr val="000099"/>
              </a:solidFill>
              <a:ln w="9525">
                <a:solidFill>
                  <a:srgbClr val="000099"/>
                </a:solidFill>
                <a:miter lim="800000"/>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97" name="Line 181">
                <a:extLst>
                  <a:ext uri="{FF2B5EF4-FFF2-40B4-BE49-F238E27FC236}">
                    <a16:creationId xmlns:a16="http://schemas.microsoft.com/office/drawing/2014/main" id="{2A7CD29E-1336-4FA4-8BE0-954E89E7EE45}"/>
                  </a:ext>
                </a:extLst>
              </p:cNvPr>
              <p:cNvSpPr>
                <a:spLocks noChangeShapeType="1"/>
              </p:cNvSpPr>
              <p:nvPr/>
            </p:nvSpPr>
            <p:spPr bwMode="auto">
              <a:xfrm>
                <a:off x="102" y="93"/>
                <a:ext cx="126"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9" name="Group 182">
              <a:extLst>
                <a:ext uri="{FF2B5EF4-FFF2-40B4-BE49-F238E27FC236}">
                  <a16:creationId xmlns:a16="http://schemas.microsoft.com/office/drawing/2014/main" id="{29AA1DCA-B64D-4CF8-9A04-EA795F2F1D20}"/>
                </a:ext>
              </a:extLst>
            </p:cNvPr>
            <p:cNvGrpSpPr>
              <a:grpSpLocks/>
            </p:cNvGrpSpPr>
            <p:nvPr/>
          </p:nvGrpSpPr>
          <p:grpSpPr bwMode="auto">
            <a:xfrm>
              <a:off x="1677" y="0"/>
              <a:ext cx="228" cy="165"/>
              <a:chOff x="0" y="0"/>
              <a:chExt cx="228" cy="165"/>
            </a:xfrm>
          </p:grpSpPr>
          <p:sp>
            <p:nvSpPr>
              <p:cNvPr id="192" name="Rectangle 183">
                <a:extLst>
                  <a:ext uri="{FF2B5EF4-FFF2-40B4-BE49-F238E27FC236}">
                    <a16:creationId xmlns:a16="http://schemas.microsoft.com/office/drawing/2014/main" id="{82D5B5D5-28AF-48B4-A163-9AE4C53231C6}"/>
                  </a:ext>
                </a:extLst>
              </p:cNvPr>
              <p:cNvSpPr>
                <a:spLocks noChangeArrowheads="1"/>
              </p:cNvSpPr>
              <p:nvPr/>
            </p:nvSpPr>
            <p:spPr bwMode="auto">
              <a:xfrm>
                <a:off x="15" y="0"/>
                <a:ext cx="102" cy="150"/>
              </a:xfrm>
              <a:prstGeom prst="rect">
                <a:avLst/>
              </a:prstGeom>
              <a:solidFill>
                <a:srgbClr val="000099"/>
              </a:solidFill>
              <a:ln w="9525">
                <a:solidFill>
                  <a:srgbClr val="000099"/>
                </a:solidFill>
                <a:miter lim="800000"/>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93" name="Rectangle 184">
                <a:extLst>
                  <a:ext uri="{FF2B5EF4-FFF2-40B4-BE49-F238E27FC236}">
                    <a16:creationId xmlns:a16="http://schemas.microsoft.com/office/drawing/2014/main" id="{E3D97647-087D-4843-8E0B-2B2DBE2D44B6}"/>
                  </a:ext>
                </a:extLst>
              </p:cNvPr>
              <p:cNvSpPr>
                <a:spLocks noChangeArrowheads="1"/>
              </p:cNvSpPr>
              <p:nvPr/>
            </p:nvSpPr>
            <p:spPr bwMode="auto">
              <a:xfrm>
                <a:off x="0" y="15"/>
                <a:ext cx="102" cy="150"/>
              </a:xfrm>
              <a:prstGeom prst="rect">
                <a:avLst/>
              </a:prstGeom>
              <a:solidFill>
                <a:srgbClr val="000099"/>
              </a:solidFill>
              <a:ln w="9525">
                <a:solidFill>
                  <a:srgbClr val="000099"/>
                </a:solidFill>
                <a:miter lim="800000"/>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94" name="Line 185">
                <a:extLst>
                  <a:ext uri="{FF2B5EF4-FFF2-40B4-BE49-F238E27FC236}">
                    <a16:creationId xmlns:a16="http://schemas.microsoft.com/office/drawing/2014/main" id="{7FA59A8D-EE50-4B9C-9066-A05380CE5F54}"/>
                  </a:ext>
                </a:extLst>
              </p:cNvPr>
              <p:cNvSpPr>
                <a:spLocks noChangeShapeType="1"/>
              </p:cNvSpPr>
              <p:nvPr/>
            </p:nvSpPr>
            <p:spPr bwMode="auto">
              <a:xfrm>
                <a:off x="102" y="93"/>
                <a:ext cx="126"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0" name="Group 186">
              <a:extLst>
                <a:ext uri="{FF2B5EF4-FFF2-40B4-BE49-F238E27FC236}">
                  <a16:creationId xmlns:a16="http://schemas.microsoft.com/office/drawing/2014/main" id="{23374BA1-BA87-46AE-A7C9-8C3B62313FE8}"/>
                </a:ext>
              </a:extLst>
            </p:cNvPr>
            <p:cNvGrpSpPr>
              <a:grpSpLocks/>
            </p:cNvGrpSpPr>
            <p:nvPr/>
          </p:nvGrpSpPr>
          <p:grpSpPr bwMode="auto">
            <a:xfrm>
              <a:off x="1347" y="591"/>
              <a:ext cx="228" cy="165"/>
              <a:chOff x="0" y="0"/>
              <a:chExt cx="228" cy="165"/>
            </a:xfrm>
          </p:grpSpPr>
          <p:sp>
            <p:nvSpPr>
              <p:cNvPr id="189" name="Rectangle 187">
                <a:extLst>
                  <a:ext uri="{FF2B5EF4-FFF2-40B4-BE49-F238E27FC236}">
                    <a16:creationId xmlns:a16="http://schemas.microsoft.com/office/drawing/2014/main" id="{4024F79C-6E3C-4656-A608-994F538CFD45}"/>
                  </a:ext>
                </a:extLst>
              </p:cNvPr>
              <p:cNvSpPr>
                <a:spLocks noChangeArrowheads="1"/>
              </p:cNvSpPr>
              <p:nvPr/>
            </p:nvSpPr>
            <p:spPr bwMode="auto">
              <a:xfrm>
                <a:off x="15" y="0"/>
                <a:ext cx="102" cy="150"/>
              </a:xfrm>
              <a:prstGeom prst="rect">
                <a:avLst/>
              </a:prstGeom>
              <a:solidFill>
                <a:srgbClr val="000099"/>
              </a:solidFill>
              <a:ln w="9525">
                <a:solidFill>
                  <a:srgbClr val="000099"/>
                </a:solidFill>
                <a:miter lim="800000"/>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90" name="Rectangle 188">
                <a:extLst>
                  <a:ext uri="{FF2B5EF4-FFF2-40B4-BE49-F238E27FC236}">
                    <a16:creationId xmlns:a16="http://schemas.microsoft.com/office/drawing/2014/main" id="{29A35949-DA01-45B4-8778-31ECAE365EF1}"/>
                  </a:ext>
                </a:extLst>
              </p:cNvPr>
              <p:cNvSpPr>
                <a:spLocks noChangeArrowheads="1"/>
              </p:cNvSpPr>
              <p:nvPr/>
            </p:nvSpPr>
            <p:spPr bwMode="auto">
              <a:xfrm>
                <a:off x="0" y="15"/>
                <a:ext cx="102" cy="150"/>
              </a:xfrm>
              <a:prstGeom prst="rect">
                <a:avLst/>
              </a:prstGeom>
              <a:solidFill>
                <a:srgbClr val="000099"/>
              </a:solidFill>
              <a:ln w="9525">
                <a:solidFill>
                  <a:srgbClr val="000099"/>
                </a:solidFill>
                <a:miter lim="800000"/>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91" name="Line 189">
                <a:extLst>
                  <a:ext uri="{FF2B5EF4-FFF2-40B4-BE49-F238E27FC236}">
                    <a16:creationId xmlns:a16="http://schemas.microsoft.com/office/drawing/2014/main" id="{16FDFA9C-EC07-400C-B933-2593668D91FB}"/>
                  </a:ext>
                </a:extLst>
              </p:cNvPr>
              <p:cNvSpPr>
                <a:spLocks noChangeShapeType="1"/>
              </p:cNvSpPr>
              <p:nvPr/>
            </p:nvSpPr>
            <p:spPr bwMode="auto">
              <a:xfrm>
                <a:off x="102" y="93"/>
                <a:ext cx="126"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1" name="Group 190">
              <a:extLst>
                <a:ext uri="{FF2B5EF4-FFF2-40B4-BE49-F238E27FC236}">
                  <a16:creationId xmlns:a16="http://schemas.microsoft.com/office/drawing/2014/main" id="{A7EBB817-E333-4767-B1CE-5E54D8AEC0F7}"/>
                </a:ext>
              </a:extLst>
            </p:cNvPr>
            <p:cNvGrpSpPr>
              <a:grpSpLocks/>
            </p:cNvGrpSpPr>
            <p:nvPr/>
          </p:nvGrpSpPr>
          <p:grpSpPr bwMode="auto">
            <a:xfrm>
              <a:off x="1083" y="291"/>
              <a:ext cx="228" cy="165"/>
              <a:chOff x="0" y="0"/>
              <a:chExt cx="228" cy="165"/>
            </a:xfrm>
          </p:grpSpPr>
          <p:sp>
            <p:nvSpPr>
              <p:cNvPr id="186" name="Rectangle 191">
                <a:extLst>
                  <a:ext uri="{FF2B5EF4-FFF2-40B4-BE49-F238E27FC236}">
                    <a16:creationId xmlns:a16="http://schemas.microsoft.com/office/drawing/2014/main" id="{79BA686C-4DDC-4C4A-BD7C-9B25A7C50523}"/>
                  </a:ext>
                </a:extLst>
              </p:cNvPr>
              <p:cNvSpPr>
                <a:spLocks noChangeArrowheads="1"/>
              </p:cNvSpPr>
              <p:nvPr/>
            </p:nvSpPr>
            <p:spPr bwMode="auto">
              <a:xfrm>
                <a:off x="15" y="0"/>
                <a:ext cx="102" cy="150"/>
              </a:xfrm>
              <a:prstGeom prst="rect">
                <a:avLst/>
              </a:prstGeom>
              <a:solidFill>
                <a:srgbClr val="000099"/>
              </a:solidFill>
              <a:ln w="9525">
                <a:solidFill>
                  <a:srgbClr val="000099"/>
                </a:solidFill>
                <a:miter lim="800000"/>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87" name="Rectangle 192">
                <a:extLst>
                  <a:ext uri="{FF2B5EF4-FFF2-40B4-BE49-F238E27FC236}">
                    <a16:creationId xmlns:a16="http://schemas.microsoft.com/office/drawing/2014/main" id="{723595EC-E2C2-4132-B2E7-062B704807EC}"/>
                  </a:ext>
                </a:extLst>
              </p:cNvPr>
              <p:cNvSpPr>
                <a:spLocks noChangeArrowheads="1"/>
              </p:cNvSpPr>
              <p:nvPr/>
            </p:nvSpPr>
            <p:spPr bwMode="auto">
              <a:xfrm>
                <a:off x="0" y="15"/>
                <a:ext cx="102" cy="150"/>
              </a:xfrm>
              <a:prstGeom prst="rect">
                <a:avLst/>
              </a:prstGeom>
              <a:solidFill>
                <a:srgbClr val="000099"/>
              </a:solidFill>
              <a:ln w="9525">
                <a:solidFill>
                  <a:srgbClr val="000099"/>
                </a:solidFill>
                <a:miter lim="800000"/>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88" name="Line 193">
                <a:extLst>
                  <a:ext uri="{FF2B5EF4-FFF2-40B4-BE49-F238E27FC236}">
                    <a16:creationId xmlns:a16="http://schemas.microsoft.com/office/drawing/2014/main" id="{26F9E81F-92AE-4F52-AEAF-90A2A1D5DC41}"/>
                  </a:ext>
                </a:extLst>
              </p:cNvPr>
              <p:cNvSpPr>
                <a:spLocks noChangeShapeType="1"/>
              </p:cNvSpPr>
              <p:nvPr/>
            </p:nvSpPr>
            <p:spPr bwMode="auto">
              <a:xfrm>
                <a:off x="102" y="93"/>
                <a:ext cx="126"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2" name="Group 194">
              <a:extLst>
                <a:ext uri="{FF2B5EF4-FFF2-40B4-BE49-F238E27FC236}">
                  <a16:creationId xmlns:a16="http://schemas.microsoft.com/office/drawing/2014/main" id="{3F23203B-2A5C-454A-AB32-D8D6E63C430B}"/>
                </a:ext>
              </a:extLst>
            </p:cNvPr>
            <p:cNvGrpSpPr>
              <a:grpSpLocks/>
            </p:cNvGrpSpPr>
            <p:nvPr/>
          </p:nvGrpSpPr>
          <p:grpSpPr bwMode="auto">
            <a:xfrm>
              <a:off x="2565" y="117"/>
              <a:ext cx="228" cy="165"/>
              <a:chOff x="0" y="0"/>
              <a:chExt cx="228" cy="165"/>
            </a:xfrm>
          </p:grpSpPr>
          <p:sp>
            <p:nvSpPr>
              <p:cNvPr id="183" name="Rectangle 195">
                <a:extLst>
                  <a:ext uri="{FF2B5EF4-FFF2-40B4-BE49-F238E27FC236}">
                    <a16:creationId xmlns:a16="http://schemas.microsoft.com/office/drawing/2014/main" id="{CB3BAC28-E42D-433A-B19A-7EA63EBFCD10}"/>
                  </a:ext>
                </a:extLst>
              </p:cNvPr>
              <p:cNvSpPr>
                <a:spLocks noChangeArrowheads="1"/>
              </p:cNvSpPr>
              <p:nvPr/>
            </p:nvSpPr>
            <p:spPr bwMode="auto">
              <a:xfrm>
                <a:off x="15" y="0"/>
                <a:ext cx="102" cy="150"/>
              </a:xfrm>
              <a:prstGeom prst="rect">
                <a:avLst/>
              </a:prstGeom>
              <a:solidFill>
                <a:srgbClr val="000099"/>
              </a:solidFill>
              <a:ln w="9525">
                <a:solidFill>
                  <a:srgbClr val="000099"/>
                </a:solidFill>
                <a:miter lim="800000"/>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84" name="Rectangle 196">
                <a:extLst>
                  <a:ext uri="{FF2B5EF4-FFF2-40B4-BE49-F238E27FC236}">
                    <a16:creationId xmlns:a16="http://schemas.microsoft.com/office/drawing/2014/main" id="{C03391E3-3550-4D73-AE86-63A4AC45C2A0}"/>
                  </a:ext>
                </a:extLst>
              </p:cNvPr>
              <p:cNvSpPr>
                <a:spLocks noChangeArrowheads="1"/>
              </p:cNvSpPr>
              <p:nvPr/>
            </p:nvSpPr>
            <p:spPr bwMode="auto">
              <a:xfrm>
                <a:off x="0" y="15"/>
                <a:ext cx="102" cy="150"/>
              </a:xfrm>
              <a:prstGeom prst="rect">
                <a:avLst/>
              </a:prstGeom>
              <a:solidFill>
                <a:srgbClr val="000099"/>
              </a:solidFill>
              <a:ln w="9525">
                <a:solidFill>
                  <a:srgbClr val="000099"/>
                </a:solidFill>
                <a:miter lim="800000"/>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85" name="Line 197">
                <a:extLst>
                  <a:ext uri="{FF2B5EF4-FFF2-40B4-BE49-F238E27FC236}">
                    <a16:creationId xmlns:a16="http://schemas.microsoft.com/office/drawing/2014/main" id="{C48779C6-C3BD-4644-AAA9-B5AB7E4A5641}"/>
                  </a:ext>
                </a:extLst>
              </p:cNvPr>
              <p:cNvSpPr>
                <a:spLocks noChangeShapeType="1"/>
              </p:cNvSpPr>
              <p:nvPr/>
            </p:nvSpPr>
            <p:spPr bwMode="auto">
              <a:xfrm>
                <a:off x="102" y="93"/>
                <a:ext cx="126"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01" name="Text Box 122">
            <a:extLst>
              <a:ext uri="{FF2B5EF4-FFF2-40B4-BE49-F238E27FC236}">
                <a16:creationId xmlns:a16="http://schemas.microsoft.com/office/drawing/2014/main" id="{74BA5F65-6620-4E4E-AD43-304A23F872C9}"/>
              </a:ext>
            </a:extLst>
          </p:cNvPr>
          <p:cNvSpPr txBox="1">
            <a:spLocks noChangeArrowheads="1"/>
          </p:cNvSpPr>
          <p:nvPr/>
        </p:nvSpPr>
        <p:spPr bwMode="auto">
          <a:xfrm>
            <a:off x="5194300" y="3789975"/>
            <a:ext cx="2317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CC0000"/>
                </a:solidFill>
              </a:rPr>
              <a:t>2. receive datagrams</a:t>
            </a:r>
            <a:endParaRPr lang="en-US" altLang="zh-CN" sz="2400">
              <a:solidFill>
                <a:srgbClr val="CC0000"/>
              </a:solidFill>
            </a:endParaRPr>
          </a:p>
        </p:txBody>
      </p:sp>
    </p:spTree>
    <p:extLst>
      <p:ext uri="{BB962C8B-B14F-4D97-AF65-F5344CB8AC3E}">
        <p14:creationId xmlns:p14="http://schemas.microsoft.com/office/powerpoint/2010/main" val="1722540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63B91-4FB2-4414-BE16-C8076689BF7F}"/>
              </a:ext>
            </a:extLst>
          </p:cNvPr>
          <p:cNvSpPr>
            <a:spLocks noGrp="1"/>
          </p:cNvSpPr>
          <p:nvPr>
            <p:ph type="title"/>
          </p:nvPr>
        </p:nvSpPr>
        <p:spPr/>
        <p:txBody>
          <a:bodyPr/>
          <a:lstStyle/>
          <a:p>
            <a:r>
              <a:rPr lang="en-US" altLang="zh-CN" sz="4000" dirty="0">
                <a:latin typeface="Comic Sans MS" panose="030F0702030302020204" pitchFamily="66" charset="0"/>
              </a:rPr>
              <a:t>4. What is advanced network</a:t>
            </a:r>
            <a:r>
              <a:rPr lang="zh-CN" altLang="en-US" sz="4000" dirty="0">
                <a:latin typeface="Comic Sans MS" panose="030F0702030302020204" pitchFamily="66" charset="0"/>
              </a:rPr>
              <a:t>？</a:t>
            </a:r>
            <a:endParaRPr lang="zh-CN" altLang="en-US" sz="4000" dirty="0"/>
          </a:p>
        </p:txBody>
      </p:sp>
      <p:sp>
        <p:nvSpPr>
          <p:cNvPr id="3" name="内容占位符 2">
            <a:extLst>
              <a:ext uri="{FF2B5EF4-FFF2-40B4-BE49-F238E27FC236}">
                <a16:creationId xmlns:a16="http://schemas.microsoft.com/office/drawing/2014/main" id="{A2A0CA5C-2EDB-4703-9F4B-BF0EF50FF134}"/>
              </a:ext>
            </a:extLst>
          </p:cNvPr>
          <p:cNvSpPr>
            <a:spLocks noGrp="1"/>
          </p:cNvSpPr>
          <p:nvPr>
            <p:ph idx="1"/>
          </p:nvPr>
        </p:nvSpPr>
        <p:spPr>
          <a:xfrm>
            <a:off x="527050" y="1397975"/>
            <a:ext cx="8229600" cy="4525963"/>
          </a:xfrm>
        </p:spPr>
        <p:txBody>
          <a:bodyPr/>
          <a:lstStyle/>
          <a:p>
            <a:r>
              <a:rPr lang="en-US" altLang="zh-CN" dirty="0"/>
              <a:t>Deep comprehend of design principal</a:t>
            </a:r>
          </a:p>
          <a:p>
            <a:pPr marL="400050" lvl="1" indent="0">
              <a:buNone/>
            </a:pPr>
            <a:r>
              <a:rPr lang="en-US" altLang="zh-CN" dirty="0"/>
              <a:t>Distribute / end to end</a:t>
            </a:r>
          </a:p>
          <a:p>
            <a:endParaRPr lang="zh-CN" altLang="en-US" dirty="0"/>
          </a:p>
        </p:txBody>
      </p:sp>
      <p:pic>
        <p:nvPicPr>
          <p:cNvPr id="4" name="图片 3">
            <a:extLst>
              <a:ext uri="{FF2B5EF4-FFF2-40B4-BE49-F238E27FC236}">
                <a16:creationId xmlns:a16="http://schemas.microsoft.com/office/drawing/2014/main" id="{E4EDFE8A-E84B-4F79-84E4-636D986CBF8F}"/>
              </a:ext>
            </a:extLst>
          </p:cNvPr>
          <p:cNvPicPr>
            <a:picLocks noChangeAspect="1"/>
          </p:cNvPicPr>
          <p:nvPr/>
        </p:nvPicPr>
        <p:blipFill>
          <a:blip r:embed="rId2"/>
          <a:stretch>
            <a:fillRect/>
          </a:stretch>
        </p:blipFill>
        <p:spPr>
          <a:xfrm>
            <a:off x="812003" y="2540975"/>
            <a:ext cx="7659693" cy="3180720"/>
          </a:xfrm>
          <a:prstGeom prst="rect">
            <a:avLst/>
          </a:prstGeom>
        </p:spPr>
      </p:pic>
    </p:spTree>
    <p:extLst>
      <p:ext uri="{BB962C8B-B14F-4D97-AF65-F5344CB8AC3E}">
        <p14:creationId xmlns:p14="http://schemas.microsoft.com/office/powerpoint/2010/main" val="10999173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63B91-4FB2-4414-BE16-C8076689BF7F}"/>
              </a:ext>
            </a:extLst>
          </p:cNvPr>
          <p:cNvSpPr>
            <a:spLocks noGrp="1"/>
          </p:cNvSpPr>
          <p:nvPr>
            <p:ph type="title"/>
          </p:nvPr>
        </p:nvSpPr>
        <p:spPr/>
        <p:txBody>
          <a:bodyPr/>
          <a:lstStyle/>
          <a:p>
            <a:r>
              <a:rPr lang="en-US" altLang="zh-CN" sz="4000" dirty="0">
                <a:latin typeface="Comic Sans MS" panose="030F0702030302020204" pitchFamily="66" charset="0"/>
              </a:rPr>
              <a:t>4. What is advanced network</a:t>
            </a:r>
            <a:r>
              <a:rPr lang="zh-CN" altLang="en-US" sz="4000" dirty="0">
                <a:latin typeface="Comic Sans MS" panose="030F0702030302020204" pitchFamily="66" charset="0"/>
              </a:rPr>
              <a:t>？</a:t>
            </a:r>
            <a:endParaRPr lang="zh-CN" altLang="en-US" sz="4000" dirty="0"/>
          </a:p>
        </p:txBody>
      </p:sp>
      <p:sp>
        <p:nvSpPr>
          <p:cNvPr id="3" name="内容占位符 2">
            <a:extLst>
              <a:ext uri="{FF2B5EF4-FFF2-40B4-BE49-F238E27FC236}">
                <a16:creationId xmlns:a16="http://schemas.microsoft.com/office/drawing/2014/main" id="{A2A0CA5C-2EDB-4703-9F4B-BF0EF50FF134}"/>
              </a:ext>
            </a:extLst>
          </p:cNvPr>
          <p:cNvSpPr>
            <a:spLocks noGrp="1"/>
          </p:cNvSpPr>
          <p:nvPr>
            <p:ph idx="1"/>
          </p:nvPr>
        </p:nvSpPr>
        <p:spPr>
          <a:xfrm>
            <a:off x="527050" y="1397975"/>
            <a:ext cx="8229600" cy="583263"/>
          </a:xfrm>
        </p:spPr>
        <p:txBody>
          <a:bodyPr/>
          <a:lstStyle/>
          <a:p>
            <a:r>
              <a:rPr lang="en-US" altLang="zh-CN" dirty="0"/>
              <a:t>How to optimize the network stack?</a:t>
            </a:r>
          </a:p>
          <a:p>
            <a:endParaRPr lang="zh-CN" altLang="en-US" dirty="0"/>
          </a:p>
        </p:txBody>
      </p:sp>
      <p:sp>
        <p:nvSpPr>
          <p:cNvPr id="84" name="Title 1">
            <a:extLst>
              <a:ext uri="{FF2B5EF4-FFF2-40B4-BE49-F238E27FC236}">
                <a16:creationId xmlns:a16="http://schemas.microsoft.com/office/drawing/2014/main" id="{D385F293-BEBC-4158-BF46-57CCB8489C30}"/>
              </a:ext>
            </a:extLst>
          </p:cNvPr>
          <p:cNvSpPr txBox="1">
            <a:spLocks/>
          </p:cNvSpPr>
          <p:nvPr/>
        </p:nvSpPr>
        <p:spPr bwMode="auto">
          <a:xfrm>
            <a:off x="-599565" y="167103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eaLnBrk="0" fontAlgn="base" hangingPunct="0">
              <a:spcBef>
                <a:spcPct val="0"/>
              </a:spcBef>
              <a:spcAft>
                <a:spcPct val="0"/>
              </a:spcAft>
              <a:defRPr sz="4400">
                <a:solidFill>
                  <a:schemeClr val="tx2"/>
                </a:solidFill>
                <a:latin typeface="Arial" pitchFamily="34" charset="0"/>
                <a:ea typeface="宋体" pitchFamily="2" charset="-122"/>
              </a:defRPr>
            </a:lvl6pPr>
            <a:lvl7pPr marL="914400" algn="ctr" rtl="0" eaLnBrk="0" fontAlgn="base" hangingPunct="0">
              <a:spcBef>
                <a:spcPct val="0"/>
              </a:spcBef>
              <a:spcAft>
                <a:spcPct val="0"/>
              </a:spcAft>
              <a:defRPr sz="4400">
                <a:solidFill>
                  <a:schemeClr val="tx2"/>
                </a:solidFill>
                <a:latin typeface="Arial" pitchFamily="34" charset="0"/>
                <a:ea typeface="宋体" pitchFamily="2" charset="-122"/>
              </a:defRPr>
            </a:lvl7pPr>
            <a:lvl8pPr marL="1371600" algn="ctr" rtl="0" eaLnBrk="0" fontAlgn="base" hangingPunct="0">
              <a:spcBef>
                <a:spcPct val="0"/>
              </a:spcBef>
              <a:spcAft>
                <a:spcPct val="0"/>
              </a:spcAft>
              <a:defRPr sz="4400">
                <a:solidFill>
                  <a:schemeClr val="tx2"/>
                </a:solidFill>
                <a:latin typeface="Arial" pitchFamily="34" charset="0"/>
                <a:ea typeface="宋体" pitchFamily="2" charset="-122"/>
              </a:defRPr>
            </a:lvl8pPr>
            <a:lvl9pPr marL="1828800" algn="ctr" rtl="0" eaLnBrk="0" fontAlgn="base" hangingPunct="0">
              <a:spcBef>
                <a:spcPct val="0"/>
              </a:spcBef>
              <a:spcAft>
                <a:spcPct val="0"/>
              </a:spcAft>
              <a:defRPr sz="4400">
                <a:solidFill>
                  <a:schemeClr val="tx2"/>
                </a:solidFill>
                <a:latin typeface="Arial" pitchFamily="34" charset="0"/>
                <a:ea typeface="宋体" pitchFamily="2" charset="-122"/>
              </a:defRPr>
            </a:lvl9pPr>
          </a:lstStyle>
          <a:p>
            <a:pPr eaLnBrk="1" hangingPunct="1">
              <a:buFontTx/>
              <a:defRPr/>
            </a:pPr>
            <a:r>
              <a:rPr lang="en-US" sz="4000" kern="0">
                <a:effectLst>
                  <a:outerShdw blurRad="38100" dist="38100" dir="2700000" algn="tl">
                    <a:srgbClr val="C0C0C0"/>
                  </a:outerShdw>
                </a:effectLst>
              </a:rPr>
              <a:t>Indirection via “Proxy”</a:t>
            </a:r>
            <a:endParaRPr lang="en-US" sz="4000" kern="0" dirty="0">
              <a:effectLst>
                <a:outerShdw blurRad="38100" dist="38100" dir="2700000" algn="tl">
                  <a:srgbClr val="C0C0C0"/>
                </a:outerShdw>
              </a:effectLst>
            </a:endParaRPr>
          </a:p>
        </p:txBody>
      </p:sp>
      <p:sp>
        <p:nvSpPr>
          <p:cNvPr id="85" name="Content Placeholder 2">
            <a:extLst>
              <a:ext uri="{FF2B5EF4-FFF2-40B4-BE49-F238E27FC236}">
                <a16:creationId xmlns:a16="http://schemas.microsoft.com/office/drawing/2014/main" id="{C2BA98FC-7957-4BD2-BA87-F22D3D4169FB}"/>
              </a:ext>
            </a:extLst>
          </p:cNvPr>
          <p:cNvSpPr txBox="1">
            <a:spLocks/>
          </p:cNvSpPr>
          <p:nvPr/>
        </p:nvSpPr>
        <p:spPr bwMode="auto">
          <a:xfrm>
            <a:off x="349747" y="1981238"/>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90000"/>
              </a:lnSpc>
              <a:buFontTx/>
            </a:pPr>
            <a:endParaRPr lang="en-US" sz="2800" kern="0">
              <a:ea typeface="ＭＳ Ｐゴシック" pitchFamily="-48" charset="-128"/>
            </a:endParaRPr>
          </a:p>
          <a:p>
            <a:pPr eaLnBrk="1" hangingPunct="1">
              <a:lnSpc>
                <a:spcPct val="90000"/>
              </a:lnSpc>
              <a:buFontTx/>
            </a:pPr>
            <a:endParaRPr lang="en-US" sz="2800" kern="0">
              <a:ea typeface="ＭＳ Ｐゴシック" pitchFamily="-48" charset="-128"/>
            </a:endParaRPr>
          </a:p>
          <a:p>
            <a:pPr eaLnBrk="1" hangingPunct="1">
              <a:lnSpc>
                <a:spcPct val="90000"/>
              </a:lnSpc>
              <a:buFontTx/>
            </a:pPr>
            <a:endParaRPr lang="en-US" sz="2800" kern="0">
              <a:ea typeface="ＭＳ Ｐゴシック" pitchFamily="-48" charset="-128"/>
            </a:endParaRPr>
          </a:p>
          <a:p>
            <a:pPr eaLnBrk="1" hangingPunct="1">
              <a:lnSpc>
                <a:spcPct val="90000"/>
              </a:lnSpc>
              <a:buFontTx/>
            </a:pPr>
            <a:endParaRPr lang="en-US" sz="2800" kern="0">
              <a:ea typeface="ＭＳ Ｐゴシック" pitchFamily="-48" charset="-128"/>
            </a:endParaRPr>
          </a:p>
          <a:p>
            <a:pPr eaLnBrk="1" hangingPunct="1">
              <a:lnSpc>
                <a:spcPct val="90000"/>
              </a:lnSpc>
              <a:buFontTx/>
            </a:pPr>
            <a:r>
              <a:rPr lang="en-US" sz="2800" kern="0">
                <a:ea typeface="ＭＳ Ｐゴシック" pitchFamily="-48" charset="-128"/>
              </a:rPr>
              <a:t>Proxy bridges the server and the client</a:t>
            </a:r>
          </a:p>
          <a:p>
            <a:pPr eaLnBrk="1" hangingPunct="1">
              <a:lnSpc>
                <a:spcPct val="90000"/>
              </a:lnSpc>
              <a:buFontTx/>
            </a:pPr>
            <a:r>
              <a:rPr lang="en-US" sz="2800" kern="0">
                <a:ea typeface="ＭＳ Ｐゴシック" pitchFamily="-48" charset="-128"/>
              </a:rPr>
              <a:t>Move complexity away from both server and client</a:t>
            </a:r>
          </a:p>
          <a:p>
            <a:pPr lvl="1" eaLnBrk="1" hangingPunct="1">
              <a:lnSpc>
                <a:spcPct val="90000"/>
              </a:lnSpc>
              <a:buFontTx/>
            </a:pPr>
            <a:r>
              <a:rPr lang="en-US" sz="2400" kern="0">
                <a:ea typeface="ＭＳ Ｐゴシック" pitchFamily="-48" charset="-128"/>
              </a:rPr>
              <a:t>Generalized end-to-end argument: “edge” rather than “end” systems</a:t>
            </a:r>
          </a:p>
          <a:p>
            <a:pPr eaLnBrk="1" hangingPunct="1">
              <a:lnSpc>
                <a:spcPct val="90000"/>
              </a:lnSpc>
              <a:buFontTx/>
            </a:pPr>
            <a:r>
              <a:rPr lang="en-US" sz="2800" kern="0">
                <a:ea typeface="ＭＳ Ｐゴシック" pitchFamily="-48" charset="-128"/>
              </a:rPr>
              <a:t>Little changes at server &amp; client</a:t>
            </a:r>
          </a:p>
        </p:txBody>
      </p:sp>
      <p:pic>
        <p:nvPicPr>
          <p:cNvPr id="86" name="Picture 5">
            <a:extLst>
              <a:ext uri="{FF2B5EF4-FFF2-40B4-BE49-F238E27FC236}">
                <a16:creationId xmlns:a16="http://schemas.microsoft.com/office/drawing/2014/main" id="{220EC1BF-C7F0-4034-9F1D-CCF2FA04A6B4}"/>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095048" y="2597216"/>
            <a:ext cx="1069975" cy="1041400"/>
          </a:xfrm>
          <a:prstGeom prst="rect">
            <a:avLst/>
          </a:prstGeom>
          <a:noFill/>
          <a:ln w="9525">
            <a:noFill/>
            <a:miter lim="800000"/>
            <a:headEnd/>
            <a:tailEnd/>
          </a:ln>
        </p:spPr>
      </p:pic>
      <p:pic>
        <p:nvPicPr>
          <p:cNvPr id="87" name="Picture 6" descr="white_dell_server">
            <a:extLst>
              <a:ext uri="{FF2B5EF4-FFF2-40B4-BE49-F238E27FC236}">
                <a16:creationId xmlns:a16="http://schemas.microsoft.com/office/drawing/2014/main" id="{6F238321-D749-42C3-B5CF-DD4E76A14FD3}"/>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41848" y="2640078"/>
            <a:ext cx="1196975" cy="938213"/>
          </a:xfrm>
          <a:prstGeom prst="rect">
            <a:avLst/>
          </a:prstGeom>
          <a:noFill/>
          <a:ln w="88900">
            <a:noFill/>
            <a:miter lim="800000"/>
            <a:headEnd/>
            <a:tailEnd/>
          </a:ln>
        </p:spPr>
      </p:pic>
      <p:pic>
        <p:nvPicPr>
          <p:cNvPr id="88" name="Picture 8">
            <a:extLst>
              <a:ext uri="{FF2B5EF4-FFF2-40B4-BE49-F238E27FC236}">
                <a16:creationId xmlns:a16="http://schemas.microsoft.com/office/drawing/2014/main" id="{6F1985A1-BC5E-46B9-9401-D82DD2885618}"/>
              </a:ext>
            </a:extLst>
          </p:cNvP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931161" y="2743266"/>
            <a:ext cx="877887" cy="733425"/>
          </a:xfrm>
          <a:prstGeom prst="rect">
            <a:avLst/>
          </a:prstGeom>
          <a:noFill/>
          <a:ln w="9525">
            <a:noFill/>
            <a:miter lim="800000"/>
            <a:headEnd/>
            <a:tailEnd/>
          </a:ln>
        </p:spPr>
      </p:pic>
      <p:sp>
        <p:nvSpPr>
          <p:cNvPr id="89" name="Line 10">
            <a:extLst>
              <a:ext uri="{FF2B5EF4-FFF2-40B4-BE49-F238E27FC236}">
                <a16:creationId xmlns:a16="http://schemas.microsoft.com/office/drawing/2014/main" id="{4A175E9E-39CC-4FD5-9356-935A16A12552}"/>
              </a:ext>
            </a:extLst>
          </p:cNvPr>
          <p:cNvSpPr>
            <a:spLocks noChangeShapeType="1"/>
          </p:cNvSpPr>
          <p:nvPr/>
        </p:nvSpPr>
        <p:spPr bwMode="auto">
          <a:xfrm flipV="1">
            <a:off x="5494848" y="3108391"/>
            <a:ext cx="1219200" cy="0"/>
          </a:xfrm>
          <a:prstGeom prst="line">
            <a:avLst/>
          </a:prstGeom>
          <a:noFill/>
          <a:ln w="28575">
            <a:solidFill>
              <a:schemeClr val="bg2"/>
            </a:solidFill>
            <a:round/>
            <a:headEnd type="triangle" w="med" len="med"/>
            <a:tailEnd type="triangle" w="med" len="med"/>
          </a:ln>
        </p:spPr>
        <p:txBody>
          <a:bodyPr lIns="90488" tIns="44450" rIns="90488" bIns="44450"/>
          <a:lstStyle/>
          <a:p>
            <a:endParaRPr lang="en-US" sz="1600" dirty="0">
              <a:latin typeface="Agency FB" pitchFamily="34" charset="0"/>
            </a:endParaRPr>
          </a:p>
        </p:txBody>
      </p:sp>
      <p:sp>
        <p:nvSpPr>
          <p:cNvPr id="90" name="Line 12">
            <a:extLst>
              <a:ext uri="{FF2B5EF4-FFF2-40B4-BE49-F238E27FC236}">
                <a16:creationId xmlns:a16="http://schemas.microsoft.com/office/drawing/2014/main" id="{B117E1F0-1883-477D-86FC-9E5A4511D1FE}"/>
              </a:ext>
            </a:extLst>
          </p:cNvPr>
          <p:cNvSpPr>
            <a:spLocks noChangeShapeType="1"/>
          </p:cNvSpPr>
          <p:nvPr/>
        </p:nvSpPr>
        <p:spPr bwMode="auto">
          <a:xfrm flipV="1">
            <a:off x="2065848" y="3108391"/>
            <a:ext cx="1219200" cy="0"/>
          </a:xfrm>
          <a:prstGeom prst="line">
            <a:avLst/>
          </a:prstGeom>
          <a:noFill/>
          <a:ln w="28575">
            <a:solidFill>
              <a:schemeClr val="bg2"/>
            </a:solidFill>
            <a:round/>
            <a:headEnd type="triangle" w="med" len="med"/>
            <a:tailEnd type="triangle" w="med" len="med"/>
          </a:ln>
        </p:spPr>
        <p:txBody>
          <a:bodyPr lIns="90488" tIns="44450" rIns="90488" bIns="44450"/>
          <a:lstStyle/>
          <a:p>
            <a:endParaRPr lang="en-US" sz="1600" dirty="0">
              <a:latin typeface="Agency FB" pitchFamily="34" charset="0"/>
            </a:endParaRPr>
          </a:p>
        </p:txBody>
      </p:sp>
      <p:sp>
        <p:nvSpPr>
          <p:cNvPr id="91" name="Text Box 16">
            <a:extLst>
              <a:ext uri="{FF2B5EF4-FFF2-40B4-BE49-F238E27FC236}">
                <a16:creationId xmlns:a16="http://schemas.microsoft.com/office/drawing/2014/main" id="{902E82F9-D635-4F44-A5BB-01532C79490A}"/>
              </a:ext>
            </a:extLst>
          </p:cNvPr>
          <p:cNvSpPr txBox="1">
            <a:spLocks noChangeArrowheads="1"/>
          </p:cNvSpPr>
          <p:nvPr/>
        </p:nvSpPr>
        <p:spPr bwMode="auto">
          <a:xfrm>
            <a:off x="7143603" y="3638616"/>
            <a:ext cx="538610" cy="335989"/>
          </a:xfrm>
          <a:prstGeom prst="rect">
            <a:avLst/>
          </a:prstGeom>
          <a:noFill/>
          <a:ln w="9525">
            <a:noFill/>
            <a:miter lim="800000"/>
            <a:headEnd/>
            <a:tailEnd/>
          </a:ln>
        </p:spPr>
        <p:txBody>
          <a:bodyPr wrap="none" lIns="90488" tIns="44450" rIns="90488" bIns="44450">
            <a:spAutoFit/>
          </a:bodyPr>
          <a:lstStyle/>
          <a:p>
            <a:r>
              <a:rPr lang="en-US" sz="1600" dirty="0">
                <a:solidFill>
                  <a:schemeClr val="bg2"/>
                </a:solidFill>
                <a:latin typeface="Agency FB" pitchFamily="34" charset="0"/>
              </a:rPr>
              <a:t>client</a:t>
            </a:r>
          </a:p>
        </p:txBody>
      </p:sp>
      <p:sp>
        <p:nvSpPr>
          <p:cNvPr id="92" name="Text Box 17">
            <a:extLst>
              <a:ext uri="{FF2B5EF4-FFF2-40B4-BE49-F238E27FC236}">
                <a16:creationId xmlns:a16="http://schemas.microsoft.com/office/drawing/2014/main" id="{C72F6926-ECF8-4EAD-B321-F66C9DC99742}"/>
              </a:ext>
            </a:extLst>
          </p:cNvPr>
          <p:cNvSpPr txBox="1">
            <a:spLocks noChangeArrowheads="1"/>
          </p:cNvSpPr>
          <p:nvPr/>
        </p:nvSpPr>
        <p:spPr bwMode="auto">
          <a:xfrm>
            <a:off x="4115407" y="3635441"/>
            <a:ext cx="543420" cy="335989"/>
          </a:xfrm>
          <a:prstGeom prst="rect">
            <a:avLst/>
          </a:prstGeom>
          <a:noFill/>
          <a:ln w="9525">
            <a:noFill/>
            <a:miter lim="800000"/>
            <a:headEnd/>
            <a:tailEnd/>
          </a:ln>
        </p:spPr>
        <p:txBody>
          <a:bodyPr wrap="none" lIns="90488" tIns="44450" rIns="90488" bIns="44450">
            <a:spAutoFit/>
          </a:bodyPr>
          <a:lstStyle/>
          <a:p>
            <a:r>
              <a:rPr lang="en-US" sz="1600" dirty="0">
                <a:solidFill>
                  <a:schemeClr val="bg2"/>
                </a:solidFill>
                <a:latin typeface="Agency FB" pitchFamily="34" charset="0"/>
              </a:rPr>
              <a:t>proxy</a:t>
            </a:r>
          </a:p>
        </p:txBody>
      </p:sp>
      <p:sp>
        <p:nvSpPr>
          <p:cNvPr id="93" name="Text Box 18">
            <a:extLst>
              <a:ext uri="{FF2B5EF4-FFF2-40B4-BE49-F238E27FC236}">
                <a16:creationId xmlns:a16="http://schemas.microsoft.com/office/drawing/2014/main" id="{AF0404FB-F618-46CE-A0B2-41F3F304E2A3}"/>
              </a:ext>
            </a:extLst>
          </p:cNvPr>
          <p:cNvSpPr txBox="1">
            <a:spLocks noChangeArrowheads="1"/>
          </p:cNvSpPr>
          <p:nvPr/>
        </p:nvSpPr>
        <p:spPr bwMode="auto">
          <a:xfrm>
            <a:off x="774874" y="3635441"/>
            <a:ext cx="615554" cy="335989"/>
          </a:xfrm>
          <a:prstGeom prst="rect">
            <a:avLst/>
          </a:prstGeom>
          <a:noFill/>
          <a:ln w="9525">
            <a:noFill/>
            <a:miter lim="800000"/>
            <a:headEnd/>
            <a:tailEnd/>
          </a:ln>
        </p:spPr>
        <p:txBody>
          <a:bodyPr wrap="none" lIns="90488" tIns="44450" rIns="90488" bIns="44450">
            <a:spAutoFit/>
          </a:bodyPr>
          <a:lstStyle/>
          <a:p>
            <a:r>
              <a:rPr lang="en-US" sz="1600" dirty="0">
                <a:solidFill>
                  <a:schemeClr val="bg2"/>
                </a:solidFill>
                <a:latin typeface="Agency FB" pitchFamily="34" charset="0"/>
              </a:rPr>
              <a:t>server</a:t>
            </a:r>
          </a:p>
        </p:txBody>
      </p:sp>
    </p:spTree>
    <p:extLst>
      <p:ext uri="{BB962C8B-B14F-4D97-AF65-F5344CB8AC3E}">
        <p14:creationId xmlns:p14="http://schemas.microsoft.com/office/powerpoint/2010/main" val="8056693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63B91-4FB2-4414-BE16-C8076689BF7F}"/>
              </a:ext>
            </a:extLst>
          </p:cNvPr>
          <p:cNvSpPr>
            <a:spLocks noGrp="1"/>
          </p:cNvSpPr>
          <p:nvPr>
            <p:ph type="title"/>
          </p:nvPr>
        </p:nvSpPr>
        <p:spPr/>
        <p:txBody>
          <a:bodyPr/>
          <a:lstStyle/>
          <a:p>
            <a:r>
              <a:rPr lang="en-US" altLang="zh-CN" sz="4000" dirty="0">
                <a:latin typeface="Comic Sans MS" panose="030F0702030302020204" pitchFamily="66" charset="0"/>
              </a:rPr>
              <a:t>4. What is advanced network</a:t>
            </a:r>
            <a:r>
              <a:rPr lang="zh-CN" altLang="en-US" sz="4000" dirty="0">
                <a:latin typeface="Comic Sans MS" panose="030F0702030302020204" pitchFamily="66" charset="0"/>
              </a:rPr>
              <a:t>？</a:t>
            </a:r>
            <a:endParaRPr lang="zh-CN" altLang="en-US" sz="4000" dirty="0"/>
          </a:p>
        </p:txBody>
      </p:sp>
      <p:sp>
        <p:nvSpPr>
          <p:cNvPr id="3" name="内容占位符 2">
            <a:extLst>
              <a:ext uri="{FF2B5EF4-FFF2-40B4-BE49-F238E27FC236}">
                <a16:creationId xmlns:a16="http://schemas.microsoft.com/office/drawing/2014/main" id="{A2A0CA5C-2EDB-4703-9F4B-BF0EF50FF134}"/>
              </a:ext>
            </a:extLst>
          </p:cNvPr>
          <p:cNvSpPr>
            <a:spLocks noGrp="1"/>
          </p:cNvSpPr>
          <p:nvPr>
            <p:ph idx="1"/>
          </p:nvPr>
        </p:nvSpPr>
        <p:spPr>
          <a:xfrm>
            <a:off x="527050" y="1397975"/>
            <a:ext cx="8229600" cy="4525963"/>
          </a:xfrm>
        </p:spPr>
        <p:txBody>
          <a:bodyPr/>
          <a:lstStyle/>
          <a:p>
            <a:r>
              <a:rPr lang="en-US" altLang="zh-CN" dirty="0"/>
              <a:t>How to optimize the network stack?</a:t>
            </a:r>
          </a:p>
          <a:p>
            <a:endParaRPr lang="zh-CN" altLang="en-US" dirty="0"/>
          </a:p>
        </p:txBody>
      </p:sp>
      <p:pic>
        <p:nvPicPr>
          <p:cNvPr id="5" name="图片 4">
            <a:extLst>
              <a:ext uri="{FF2B5EF4-FFF2-40B4-BE49-F238E27FC236}">
                <a16:creationId xmlns:a16="http://schemas.microsoft.com/office/drawing/2014/main" id="{C1B6BCD5-E9E6-4D09-A4A5-03CD233B6553}"/>
              </a:ext>
            </a:extLst>
          </p:cNvPr>
          <p:cNvPicPr>
            <a:picLocks noChangeAspect="1"/>
          </p:cNvPicPr>
          <p:nvPr/>
        </p:nvPicPr>
        <p:blipFill>
          <a:blip r:embed="rId2"/>
          <a:stretch>
            <a:fillRect/>
          </a:stretch>
        </p:blipFill>
        <p:spPr>
          <a:xfrm>
            <a:off x="990694" y="1905040"/>
            <a:ext cx="6476830" cy="4805391"/>
          </a:xfrm>
          <a:prstGeom prst="rect">
            <a:avLst/>
          </a:prstGeom>
        </p:spPr>
      </p:pic>
    </p:spTree>
    <p:extLst>
      <p:ext uri="{BB962C8B-B14F-4D97-AF65-F5344CB8AC3E}">
        <p14:creationId xmlns:p14="http://schemas.microsoft.com/office/powerpoint/2010/main" val="32807986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63B91-4FB2-4414-BE16-C8076689BF7F}"/>
              </a:ext>
            </a:extLst>
          </p:cNvPr>
          <p:cNvSpPr>
            <a:spLocks noGrp="1"/>
          </p:cNvSpPr>
          <p:nvPr>
            <p:ph type="title"/>
          </p:nvPr>
        </p:nvSpPr>
        <p:spPr/>
        <p:txBody>
          <a:bodyPr/>
          <a:lstStyle/>
          <a:p>
            <a:r>
              <a:rPr lang="en-US" altLang="zh-CN" sz="4000" dirty="0">
                <a:latin typeface="Comic Sans MS" panose="030F0702030302020204" pitchFamily="66" charset="0"/>
              </a:rPr>
              <a:t>4. What is advanced network</a:t>
            </a:r>
            <a:r>
              <a:rPr lang="zh-CN" altLang="en-US" sz="4000" dirty="0">
                <a:latin typeface="Comic Sans MS" panose="030F0702030302020204" pitchFamily="66" charset="0"/>
              </a:rPr>
              <a:t>？</a:t>
            </a:r>
            <a:endParaRPr lang="zh-CN" altLang="en-US" sz="4000" dirty="0"/>
          </a:p>
        </p:txBody>
      </p:sp>
      <p:sp>
        <p:nvSpPr>
          <p:cNvPr id="3" name="内容占位符 2">
            <a:extLst>
              <a:ext uri="{FF2B5EF4-FFF2-40B4-BE49-F238E27FC236}">
                <a16:creationId xmlns:a16="http://schemas.microsoft.com/office/drawing/2014/main" id="{A2A0CA5C-2EDB-4703-9F4B-BF0EF50FF134}"/>
              </a:ext>
            </a:extLst>
          </p:cNvPr>
          <p:cNvSpPr>
            <a:spLocks noGrp="1"/>
          </p:cNvSpPr>
          <p:nvPr>
            <p:ph idx="1"/>
          </p:nvPr>
        </p:nvSpPr>
        <p:spPr>
          <a:xfrm>
            <a:off x="527050" y="1397975"/>
            <a:ext cx="8229600" cy="4525963"/>
          </a:xfrm>
        </p:spPr>
        <p:txBody>
          <a:bodyPr/>
          <a:lstStyle/>
          <a:p>
            <a:r>
              <a:rPr lang="en-US" altLang="zh-CN" dirty="0"/>
              <a:t>How to optimize the network stack?</a:t>
            </a:r>
          </a:p>
          <a:p>
            <a:endParaRPr lang="zh-CN" altLang="en-US" dirty="0"/>
          </a:p>
        </p:txBody>
      </p:sp>
      <p:pic>
        <p:nvPicPr>
          <p:cNvPr id="5" name="图片 4">
            <a:extLst>
              <a:ext uri="{FF2B5EF4-FFF2-40B4-BE49-F238E27FC236}">
                <a16:creationId xmlns:a16="http://schemas.microsoft.com/office/drawing/2014/main" id="{F235F490-5C1D-44C3-A90C-137232EE4A8E}"/>
              </a:ext>
            </a:extLst>
          </p:cNvPr>
          <p:cNvPicPr>
            <a:picLocks noChangeAspect="1"/>
          </p:cNvPicPr>
          <p:nvPr/>
        </p:nvPicPr>
        <p:blipFill>
          <a:blip r:embed="rId2"/>
          <a:stretch>
            <a:fillRect/>
          </a:stretch>
        </p:blipFill>
        <p:spPr>
          <a:xfrm>
            <a:off x="990694" y="1981328"/>
            <a:ext cx="6738484" cy="4876672"/>
          </a:xfrm>
          <a:prstGeom prst="rect">
            <a:avLst/>
          </a:prstGeom>
        </p:spPr>
      </p:pic>
    </p:spTree>
    <p:extLst>
      <p:ext uri="{BB962C8B-B14F-4D97-AF65-F5344CB8AC3E}">
        <p14:creationId xmlns:p14="http://schemas.microsoft.com/office/powerpoint/2010/main" val="20312010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63B91-4FB2-4414-BE16-C8076689BF7F}"/>
              </a:ext>
            </a:extLst>
          </p:cNvPr>
          <p:cNvSpPr>
            <a:spLocks noGrp="1"/>
          </p:cNvSpPr>
          <p:nvPr>
            <p:ph type="title"/>
          </p:nvPr>
        </p:nvSpPr>
        <p:spPr/>
        <p:txBody>
          <a:bodyPr/>
          <a:lstStyle/>
          <a:p>
            <a:r>
              <a:rPr lang="en-US" altLang="zh-CN" sz="4000" dirty="0">
                <a:latin typeface="Comic Sans MS" panose="030F0702030302020204" pitchFamily="66" charset="0"/>
              </a:rPr>
              <a:t>4. What is advanced network</a:t>
            </a:r>
            <a:r>
              <a:rPr lang="zh-CN" altLang="en-US" sz="4000" dirty="0">
                <a:latin typeface="Comic Sans MS" panose="030F0702030302020204" pitchFamily="66" charset="0"/>
              </a:rPr>
              <a:t>？</a:t>
            </a:r>
            <a:endParaRPr lang="zh-CN" altLang="en-US" sz="4000" dirty="0"/>
          </a:p>
        </p:txBody>
      </p:sp>
      <p:sp>
        <p:nvSpPr>
          <p:cNvPr id="3" name="内容占位符 2">
            <a:extLst>
              <a:ext uri="{FF2B5EF4-FFF2-40B4-BE49-F238E27FC236}">
                <a16:creationId xmlns:a16="http://schemas.microsoft.com/office/drawing/2014/main" id="{A2A0CA5C-2EDB-4703-9F4B-BF0EF50FF134}"/>
              </a:ext>
            </a:extLst>
          </p:cNvPr>
          <p:cNvSpPr>
            <a:spLocks noGrp="1"/>
          </p:cNvSpPr>
          <p:nvPr>
            <p:ph idx="1"/>
          </p:nvPr>
        </p:nvSpPr>
        <p:spPr>
          <a:xfrm>
            <a:off x="527050" y="1397975"/>
            <a:ext cx="8229600" cy="4525963"/>
          </a:xfrm>
        </p:spPr>
        <p:txBody>
          <a:bodyPr/>
          <a:lstStyle/>
          <a:p>
            <a:r>
              <a:rPr lang="en-US" altLang="zh-CN" dirty="0"/>
              <a:t>How to optimize the network stack?</a:t>
            </a:r>
          </a:p>
          <a:p>
            <a:endParaRPr lang="zh-CN" altLang="en-US" dirty="0"/>
          </a:p>
        </p:txBody>
      </p:sp>
      <p:pic>
        <p:nvPicPr>
          <p:cNvPr id="5" name="图片 4">
            <a:extLst>
              <a:ext uri="{FF2B5EF4-FFF2-40B4-BE49-F238E27FC236}">
                <a16:creationId xmlns:a16="http://schemas.microsoft.com/office/drawing/2014/main" id="{083A4AE8-2FC0-4654-BB7A-02317F4456AC}"/>
              </a:ext>
            </a:extLst>
          </p:cNvPr>
          <p:cNvPicPr>
            <a:picLocks noChangeAspect="1"/>
          </p:cNvPicPr>
          <p:nvPr/>
        </p:nvPicPr>
        <p:blipFill>
          <a:blip r:embed="rId2"/>
          <a:stretch>
            <a:fillRect/>
          </a:stretch>
        </p:blipFill>
        <p:spPr>
          <a:xfrm>
            <a:off x="914496" y="1905040"/>
            <a:ext cx="6781622" cy="4818794"/>
          </a:xfrm>
          <a:prstGeom prst="rect">
            <a:avLst/>
          </a:prstGeom>
        </p:spPr>
      </p:pic>
    </p:spTree>
    <p:extLst>
      <p:ext uri="{BB962C8B-B14F-4D97-AF65-F5344CB8AC3E}">
        <p14:creationId xmlns:p14="http://schemas.microsoft.com/office/powerpoint/2010/main" val="16350118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63B91-4FB2-4414-BE16-C8076689BF7F}"/>
              </a:ext>
            </a:extLst>
          </p:cNvPr>
          <p:cNvSpPr>
            <a:spLocks noGrp="1"/>
          </p:cNvSpPr>
          <p:nvPr>
            <p:ph type="title"/>
          </p:nvPr>
        </p:nvSpPr>
        <p:spPr/>
        <p:txBody>
          <a:bodyPr/>
          <a:lstStyle/>
          <a:p>
            <a:r>
              <a:rPr lang="en-US" altLang="zh-CN" sz="4000" dirty="0">
                <a:latin typeface="Comic Sans MS" panose="030F0702030302020204" pitchFamily="66" charset="0"/>
              </a:rPr>
              <a:t>4. What is advanced network</a:t>
            </a:r>
            <a:r>
              <a:rPr lang="zh-CN" altLang="en-US" sz="4000" dirty="0">
                <a:latin typeface="Comic Sans MS" panose="030F0702030302020204" pitchFamily="66" charset="0"/>
              </a:rPr>
              <a:t>？</a:t>
            </a:r>
            <a:endParaRPr lang="zh-CN" altLang="en-US" sz="4000" dirty="0"/>
          </a:p>
        </p:txBody>
      </p:sp>
      <p:sp>
        <p:nvSpPr>
          <p:cNvPr id="3" name="内容占位符 2">
            <a:extLst>
              <a:ext uri="{FF2B5EF4-FFF2-40B4-BE49-F238E27FC236}">
                <a16:creationId xmlns:a16="http://schemas.microsoft.com/office/drawing/2014/main" id="{A2A0CA5C-2EDB-4703-9F4B-BF0EF50FF134}"/>
              </a:ext>
            </a:extLst>
          </p:cNvPr>
          <p:cNvSpPr>
            <a:spLocks noGrp="1"/>
          </p:cNvSpPr>
          <p:nvPr>
            <p:ph idx="1"/>
          </p:nvPr>
        </p:nvSpPr>
        <p:spPr>
          <a:xfrm>
            <a:off x="527050" y="1397975"/>
            <a:ext cx="8229600" cy="583263"/>
          </a:xfrm>
        </p:spPr>
        <p:txBody>
          <a:bodyPr/>
          <a:lstStyle/>
          <a:p>
            <a:r>
              <a:rPr lang="en-US" altLang="zh-CN" dirty="0"/>
              <a:t>How to optimize the network stack?</a:t>
            </a:r>
          </a:p>
          <a:p>
            <a:endParaRPr lang="zh-CN" altLang="en-US" dirty="0"/>
          </a:p>
        </p:txBody>
      </p:sp>
      <p:pic>
        <p:nvPicPr>
          <p:cNvPr id="4" name="图片 3">
            <a:extLst>
              <a:ext uri="{FF2B5EF4-FFF2-40B4-BE49-F238E27FC236}">
                <a16:creationId xmlns:a16="http://schemas.microsoft.com/office/drawing/2014/main" id="{EDEE2D05-FDB3-4ED1-AC15-9E9D5389335D}"/>
              </a:ext>
            </a:extLst>
          </p:cNvPr>
          <p:cNvPicPr>
            <a:picLocks noChangeAspect="1"/>
          </p:cNvPicPr>
          <p:nvPr/>
        </p:nvPicPr>
        <p:blipFill>
          <a:blip r:embed="rId2"/>
          <a:stretch>
            <a:fillRect/>
          </a:stretch>
        </p:blipFill>
        <p:spPr>
          <a:xfrm>
            <a:off x="33147" y="1981238"/>
            <a:ext cx="3962296" cy="4296843"/>
          </a:xfrm>
          <a:prstGeom prst="rect">
            <a:avLst/>
          </a:prstGeom>
        </p:spPr>
      </p:pic>
      <p:pic>
        <p:nvPicPr>
          <p:cNvPr id="6" name="图片 5">
            <a:extLst>
              <a:ext uri="{FF2B5EF4-FFF2-40B4-BE49-F238E27FC236}">
                <a16:creationId xmlns:a16="http://schemas.microsoft.com/office/drawing/2014/main" id="{69C9C252-8D84-47AF-88EB-F27A5B90E30F}"/>
              </a:ext>
            </a:extLst>
          </p:cNvPr>
          <p:cNvPicPr>
            <a:picLocks noChangeAspect="1"/>
          </p:cNvPicPr>
          <p:nvPr/>
        </p:nvPicPr>
        <p:blipFill>
          <a:blip r:embed="rId3"/>
          <a:stretch>
            <a:fillRect/>
          </a:stretch>
        </p:blipFill>
        <p:spPr>
          <a:xfrm>
            <a:off x="4045667" y="2964659"/>
            <a:ext cx="5065186" cy="2681109"/>
          </a:xfrm>
          <a:prstGeom prst="rect">
            <a:avLst/>
          </a:prstGeom>
        </p:spPr>
      </p:pic>
      <p:sp>
        <p:nvSpPr>
          <p:cNvPr id="8" name="文本框 7">
            <a:extLst>
              <a:ext uri="{FF2B5EF4-FFF2-40B4-BE49-F238E27FC236}">
                <a16:creationId xmlns:a16="http://schemas.microsoft.com/office/drawing/2014/main" id="{80898545-0912-4294-8A04-82B1006C68AC}"/>
              </a:ext>
            </a:extLst>
          </p:cNvPr>
          <p:cNvSpPr txBox="1"/>
          <p:nvPr/>
        </p:nvSpPr>
        <p:spPr>
          <a:xfrm>
            <a:off x="4217677" y="5645768"/>
            <a:ext cx="4572000" cy="738664"/>
          </a:xfrm>
          <a:prstGeom prst="rect">
            <a:avLst/>
          </a:prstGeom>
          <a:noFill/>
        </p:spPr>
        <p:txBody>
          <a:bodyPr wrap="square">
            <a:spAutoFit/>
          </a:bodyPr>
          <a:lstStyle/>
          <a:p>
            <a:r>
              <a:rPr lang="zh-CN" altLang="en-US" sz="1400" dirty="0"/>
              <a:t>图片来源</a:t>
            </a:r>
            <a:r>
              <a:rPr lang="en-US" altLang="zh-CN" sz="1400" dirty="0"/>
              <a:t>: https://pic3.zhimg.com/v2-4e60e6392940d1ae9ddc6a988fafc24f_r.jpg?source=1940ef5c</a:t>
            </a:r>
            <a:endParaRPr lang="zh-CN" altLang="en-US" sz="1400" dirty="0"/>
          </a:p>
        </p:txBody>
      </p:sp>
    </p:spTree>
    <p:extLst>
      <p:ext uri="{BB962C8B-B14F-4D97-AF65-F5344CB8AC3E}">
        <p14:creationId xmlns:p14="http://schemas.microsoft.com/office/powerpoint/2010/main" val="13219296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63B91-4FB2-4414-BE16-C8076689BF7F}"/>
              </a:ext>
            </a:extLst>
          </p:cNvPr>
          <p:cNvSpPr>
            <a:spLocks noGrp="1"/>
          </p:cNvSpPr>
          <p:nvPr>
            <p:ph type="title"/>
          </p:nvPr>
        </p:nvSpPr>
        <p:spPr/>
        <p:txBody>
          <a:bodyPr/>
          <a:lstStyle/>
          <a:p>
            <a:r>
              <a:rPr lang="en-US" altLang="zh-CN" sz="4000" dirty="0">
                <a:latin typeface="Comic Sans MS" panose="030F0702030302020204" pitchFamily="66" charset="0"/>
              </a:rPr>
              <a:t>4. What is advanced network</a:t>
            </a:r>
            <a:r>
              <a:rPr lang="zh-CN" altLang="en-US" sz="4000" dirty="0">
                <a:latin typeface="Comic Sans MS" panose="030F0702030302020204" pitchFamily="66" charset="0"/>
              </a:rPr>
              <a:t>？</a:t>
            </a:r>
            <a:endParaRPr lang="zh-CN" altLang="en-US" sz="4000" dirty="0"/>
          </a:p>
        </p:txBody>
      </p:sp>
      <p:sp>
        <p:nvSpPr>
          <p:cNvPr id="3" name="内容占位符 2">
            <a:extLst>
              <a:ext uri="{FF2B5EF4-FFF2-40B4-BE49-F238E27FC236}">
                <a16:creationId xmlns:a16="http://schemas.microsoft.com/office/drawing/2014/main" id="{A2A0CA5C-2EDB-4703-9F4B-BF0EF50FF134}"/>
              </a:ext>
            </a:extLst>
          </p:cNvPr>
          <p:cNvSpPr>
            <a:spLocks noGrp="1"/>
          </p:cNvSpPr>
          <p:nvPr>
            <p:ph idx="1"/>
          </p:nvPr>
        </p:nvSpPr>
        <p:spPr>
          <a:xfrm>
            <a:off x="527050" y="1397975"/>
            <a:ext cx="8229600" cy="4525963"/>
          </a:xfrm>
        </p:spPr>
        <p:txBody>
          <a:bodyPr/>
          <a:lstStyle/>
          <a:p>
            <a:r>
              <a:rPr lang="en-US" altLang="zh-CN" dirty="0"/>
              <a:t>How to optimize the network stack?</a:t>
            </a:r>
          </a:p>
          <a:p>
            <a:endParaRPr lang="zh-CN" altLang="en-US" dirty="0"/>
          </a:p>
        </p:txBody>
      </p:sp>
      <p:pic>
        <p:nvPicPr>
          <p:cNvPr id="5" name="图片 4">
            <a:extLst>
              <a:ext uri="{FF2B5EF4-FFF2-40B4-BE49-F238E27FC236}">
                <a16:creationId xmlns:a16="http://schemas.microsoft.com/office/drawing/2014/main" id="{10767A0B-5DCC-4DA5-9676-D35526FB7795}"/>
              </a:ext>
            </a:extLst>
          </p:cNvPr>
          <p:cNvPicPr>
            <a:picLocks noChangeAspect="1"/>
          </p:cNvPicPr>
          <p:nvPr/>
        </p:nvPicPr>
        <p:blipFill>
          <a:blip r:embed="rId3"/>
          <a:stretch>
            <a:fillRect/>
          </a:stretch>
        </p:blipFill>
        <p:spPr>
          <a:xfrm>
            <a:off x="990694" y="1861089"/>
            <a:ext cx="6676547" cy="4996911"/>
          </a:xfrm>
          <a:prstGeom prst="rect">
            <a:avLst/>
          </a:prstGeom>
        </p:spPr>
      </p:pic>
    </p:spTree>
    <p:extLst>
      <p:ext uri="{BB962C8B-B14F-4D97-AF65-F5344CB8AC3E}">
        <p14:creationId xmlns:p14="http://schemas.microsoft.com/office/powerpoint/2010/main" val="631950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p:txBody>
          <a:bodyPr/>
          <a:lstStyle/>
          <a:p>
            <a:r>
              <a:rPr lang="en-US" altLang="zh-CN" dirty="0"/>
              <a:t>1. What is a network?</a:t>
            </a:r>
            <a:endParaRPr lang="zh-CN" altLang="en-US" dirty="0"/>
          </a:p>
        </p:txBody>
      </p:sp>
      <p:sp>
        <p:nvSpPr>
          <p:cNvPr id="3" name="内容占位符 2">
            <a:extLst>
              <a:ext uri="{FF2B5EF4-FFF2-40B4-BE49-F238E27FC236}">
                <a16:creationId xmlns:a16="http://schemas.microsoft.com/office/drawing/2014/main" id="{EBE4B16E-D5E7-4403-9948-ABA4E13554D7}"/>
              </a:ext>
            </a:extLst>
          </p:cNvPr>
          <p:cNvSpPr>
            <a:spLocks noGrp="1"/>
          </p:cNvSpPr>
          <p:nvPr>
            <p:ph idx="1"/>
          </p:nvPr>
        </p:nvSpPr>
        <p:spPr/>
        <p:txBody>
          <a:bodyPr/>
          <a:lstStyle/>
          <a:p>
            <a:pPr algn="l">
              <a:buFont typeface="Arial" panose="020B0604020202020204" pitchFamily="34" charset="0"/>
              <a:buChar char="•"/>
            </a:pPr>
            <a:r>
              <a:rPr lang="en-US" altLang="zh-CN" sz="2400" b="1" i="0" dirty="0">
                <a:solidFill>
                  <a:srgbClr val="000000"/>
                </a:solidFill>
                <a:effectLst/>
                <a:latin typeface="Microsoft YaHei" panose="020B0503020204020204" pitchFamily="34" charset="-122"/>
                <a:ea typeface="Microsoft YaHei" panose="020B0503020204020204" pitchFamily="34" charset="-122"/>
              </a:rPr>
              <a:t>Network science </a:t>
            </a:r>
            <a:r>
              <a:rPr lang="en-US" altLang="zh-CN" sz="2400" b="0" i="0" dirty="0">
                <a:solidFill>
                  <a:srgbClr val="000000"/>
                </a:solidFill>
                <a:effectLst/>
                <a:latin typeface="Microsoft YaHei" panose="020B0503020204020204" pitchFamily="34" charset="-122"/>
                <a:ea typeface="Microsoft YaHei" panose="020B0503020204020204" pitchFamily="34" charset="-122"/>
              </a:rPr>
              <a:t>, an academic field which studies complex networks</a:t>
            </a:r>
          </a:p>
          <a:p>
            <a:pPr marL="0" indent="0">
              <a:buNone/>
            </a:pPr>
            <a:endParaRPr lang="zh-CN" altLang="en-US" sz="2400" dirty="0"/>
          </a:p>
        </p:txBody>
      </p:sp>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7</a:t>
            </a:fld>
            <a:endParaRPr lang="en-US" altLang="zh-CN"/>
          </a:p>
        </p:txBody>
      </p:sp>
      <p:pic>
        <p:nvPicPr>
          <p:cNvPr id="4" name="图片 3">
            <a:extLst>
              <a:ext uri="{FF2B5EF4-FFF2-40B4-BE49-F238E27FC236}">
                <a16:creationId xmlns:a16="http://schemas.microsoft.com/office/drawing/2014/main" id="{AADC1AB0-4A73-4A05-AC21-B318EE318FC6}"/>
              </a:ext>
            </a:extLst>
          </p:cNvPr>
          <p:cNvPicPr>
            <a:picLocks noChangeAspect="1"/>
          </p:cNvPicPr>
          <p:nvPr/>
        </p:nvPicPr>
        <p:blipFill>
          <a:blip r:embed="rId3"/>
          <a:stretch>
            <a:fillRect/>
          </a:stretch>
        </p:blipFill>
        <p:spPr>
          <a:xfrm>
            <a:off x="914496" y="2388989"/>
            <a:ext cx="7238810" cy="4469011"/>
          </a:xfrm>
          <a:prstGeom prst="rect">
            <a:avLst/>
          </a:prstGeom>
        </p:spPr>
      </p:pic>
    </p:spTree>
    <p:extLst>
      <p:ext uri="{BB962C8B-B14F-4D97-AF65-F5344CB8AC3E}">
        <p14:creationId xmlns:p14="http://schemas.microsoft.com/office/powerpoint/2010/main" val="8014428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63B91-4FB2-4414-BE16-C8076689BF7F}"/>
              </a:ext>
            </a:extLst>
          </p:cNvPr>
          <p:cNvSpPr>
            <a:spLocks noGrp="1"/>
          </p:cNvSpPr>
          <p:nvPr>
            <p:ph type="title"/>
          </p:nvPr>
        </p:nvSpPr>
        <p:spPr/>
        <p:txBody>
          <a:bodyPr/>
          <a:lstStyle/>
          <a:p>
            <a:r>
              <a:rPr lang="en-US" altLang="zh-CN" sz="4000" dirty="0">
                <a:latin typeface="Comic Sans MS" panose="030F0702030302020204" pitchFamily="66" charset="0"/>
              </a:rPr>
              <a:t>4. What is advanced network</a:t>
            </a:r>
            <a:r>
              <a:rPr lang="zh-CN" altLang="en-US" sz="4000" dirty="0">
                <a:latin typeface="Comic Sans MS" panose="030F0702030302020204" pitchFamily="66" charset="0"/>
              </a:rPr>
              <a:t>？</a:t>
            </a:r>
            <a:endParaRPr lang="zh-CN" altLang="en-US" sz="4000" dirty="0"/>
          </a:p>
        </p:txBody>
      </p:sp>
      <p:sp>
        <p:nvSpPr>
          <p:cNvPr id="3" name="内容占位符 2">
            <a:extLst>
              <a:ext uri="{FF2B5EF4-FFF2-40B4-BE49-F238E27FC236}">
                <a16:creationId xmlns:a16="http://schemas.microsoft.com/office/drawing/2014/main" id="{A2A0CA5C-2EDB-4703-9F4B-BF0EF50FF134}"/>
              </a:ext>
            </a:extLst>
          </p:cNvPr>
          <p:cNvSpPr>
            <a:spLocks noGrp="1"/>
          </p:cNvSpPr>
          <p:nvPr>
            <p:ph idx="1"/>
          </p:nvPr>
        </p:nvSpPr>
        <p:spPr>
          <a:xfrm>
            <a:off x="527050" y="1397975"/>
            <a:ext cx="8229600" cy="4525963"/>
          </a:xfrm>
        </p:spPr>
        <p:txBody>
          <a:bodyPr/>
          <a:lstStyle/>
          <a:p>
            <a:r>
              <a:rPr lang="en-US" altLang="zh-CN" dirty="0"/>
              <a:t>How to optimize the network stack?</a:t>
            </a:r>
          </a:p>
          <a:p>
            <a:endParaRPr lang="zh-CN" altLang="en-US" dirty="0"/>
          </a:p>
        </p:txBody>
      </p:sp>
      <p:pic>
        <p:nvPicPr>
          <p:cNvPr id="5" name="图片 4">
            <a:extLst>
              <a:ext uri="{FF2B5EF4-FFF2-40B4-BE49-F238E27FC236}">
                <a16:creationId xmlns:a16="http://schemas.microsoft.com/office/drawing/2014/main" id="{2C51658F-A134-40BC-9C8C-018441081ECA}"/>
              </a:ext>
            </a:extLst>
          </p:cNvPr>
          <p:cNvPicPr>
            <a:picLocks noChangeAspect="1"/>
          </p:cNvPicPr>
          <p:nvPr/>
        </p:nvPicPr>
        <p:blipFill>
          <a:blip r:embed="rId2"/>
          <a:stretch>
            <a:fillRect/>
          </a:stretch>
        </p:blipFill>
        <p:spPr>
          <a:xfrm>
            <a:off x="0" y="2209832"/>
            <a:ext cx="4432141" cy="3124118"/>
          </a:xfrm>
          <a:prstGeom prst="rect">
            <a:avLst/>
          </a:prstGeom>
        </p:spPr>
      </p:pic>
      <p:pic>
        <p:nvPicPr>
          <p:cNvPr id="7" name="图片 6">
            <a:extLst>
              <a:ext uri="{FF2B5EF4-FFF2-40B4-BE49-F238E27FC236}">
                <a16:creationId xmlns:a16="http://schemas.microsoft.com/office/drawing/2014/main" id="{61DF2961-0988-4F41-9AB0-3791E67B0B5D}"/>
              </a:ext>
            </a:extLst>
          </p:cNvPr>
          <p:cNvPicPr>
            <a:picLocks noChangeAspect="1"/>
          </p:cNvPicPr>
          <p:nvPr/>
        </p:nvPicPr>
        <p:blipFill>
          <a:blip r:embed="rId3"/>
          <a:stretch>
            <a:fillRect/>
          </a:stretch>
        </p:blipFill>
        <p:spPr>
          <a:xfrm>
            <a:off x="4316863" y="2209832"/>
            <a:ext cx="4783685" cy="3047920"/>
          </a:xfrm>
          <a:prstGeom prst="rect">
            <a:avLst/>
          </a:prstGeom>
        </p:spPr>
      </p:pic>
    </p:spTree>
    <p:extLst>
      <p:ext uri="{BB962C8B-B14F-4D97-AF65-F5344CB8AC3E}">
        <p14:creationId xmlns:p14="http://schemas.microsoft.com/office/powerpoint/2010/main" val="512044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63B91-4FB2-4414-BE16-C8076689BF7F}"/>
              </a:ext>
            </a:extLst>
          </p:cNvPr>
          <p:cNvSpPr>
            <a:spLocks noGrp="1"/>
          </p:cNvSpPr>
          <p:nvPr>
            <p:ph type="title"/>
          </p:nvPr>
        </p:nvSpPr>
        <p:spPr/>
        <p:txBody>
          <a:bodyPr/>
          <a:lstStyle/>
          <a:p>
            <a:r>
              <a:rPr lang="en-US" altLang="zh-CN" sz="4000" dirty="0">
                <a:latin typeface="Comic Sans MS" panose="030F0702030302020204" pitchFamily="66" charset="0"/>
              </a:rPr>
              <a:t>4. What is advanced network</a:t>
            </a:r>
            <a:r>
              <a:rPr lang="zh-CN" altLang="en-US" sz="4000" dirty="0">
                <a:latin typeface="Comic Sans MS" panose="030F0702030302020204" pitchFamily="66" charset="0"/>
              </a:rPr>
              <a:t>？</a:t>
            </a:r>
            <a:endParaRPr lang="zh-CN" altLang="en-US" sz="4000" dirty="0"/>
          </a:p>
        </p:txBody>
      </p:sp>
      <p:sp>
        <p:nvSpPr>
          <p:cNvPr id="3" name="内容占位符 2">
            <a:extLst>
              <a:ext uri="{FF2B5EF4-FFF2-40B4-BE49-F238E27FC236}">
                <a16:creationId xmlns:a16="http://schemas.microsoft.com/office/drawing/2014/main" id="{A2A0CA5C-2EDB-4703-9F4B-BF0EF50FF134}"/>
              </a:ext>
            </a:extLst>
          </p:cNvPr>
          <p:cNvSpPr>
            <a:spLocks noGrp="1"/>
          </p:cNvSpPr>
          <p:nvPr>
            <p:ph idx="1"/>
          </p:nvPr>
        </p:nvSpPr>
        <p:spPr>
          <a:xfrm>
            <a:off x="527050" y="1397975"/>
            <a:ext cx="8229600" cy="4525963"/>
          </a:xfrm>
        </p:spPr>
        <p:txBody>
          <a:bodyPr/>
          <a:lstStyle/>
          <a:p>
            <a:r>
              <a:rPr lang="en-US" altLang="zh-CN" dirty="0"/>
              <a:t>How to optimize the network stack?</a:t>
            </a:r>
          </a:p>
          <a:p>
            <a:endParaRPr lang="zh-CN" altLang="en-US" dirty="0"/>
          </a:p>
        </p:txBody>
      </p:sp>
      <p:pic>
        <p:nvPicPr>
          <p:cNvPr id="5" name="图片 4">
            <a:extLst>
              <a:ext uri="{FF2B5EF4-FFF2-40B4-BE49-F238E27FC236}">
                <a16:creationId xmlns:a16="http://schemas.microsoft.com/office/drawing/2014/main" id="{DD997635-F481-4054-918C-ABDA8C878B77}"/>
              </a:ext>
            </a:extLst>
          </p:cNvPr>
          <p:cNvPicPr>
            <a:picLocks noChangeAspect="1"/>
          </p:cNvPicPr>
          <p:nvPr/>
        </p:nvPicPr>
        <p:blipFill>
          <a:blip r:embed="rId2"/>
          <a:stretch>
            <a:fillRect/>
          </a:stretch>
        </p:blipFill>
        <p:spPr>
          <a:xfrm>
            <a:off x="838298" y="2258560"/>
            <a:ext cx="7124515" cy="4571880"/>
          </a:xfrm>
          <a:prstGeom prst="rect">
            <a:avLst/>
          </a:prstGeom>
        </p:spPr>
      </p:pic>
    </p:spTree>
    <p:extLst>
      <p:ext uri="{BB962C8B-B14F-4D97-AF65-F5344CB8AC3E}">
        <p14:creationId xmlns:p14="http://schemas.microsoft.com/office/powerpoint/2010/main" val="21425234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63B91-4FB2-4414-BE16-C8076689BF7F}"/>
              </a:ext>
            </a:extLst>
          </p:cNvPr>
          <p:cNvSpPr>
            <a:spLocks noGrp="1"/>
          </p:cNvSpPr>
          <p:nvPr>
            <p:ph type="title"/>
          </p:nvPr>
        </p:nvSpPr>
        <p:spPr/>
        <p:txBody>
          <a:bodyPr/>
          <a:lstStyle/>
          <a:p>
            <a:r>
              <a:rPr lang="en-US" altLang="zh-CN" sz="4000" dirty="0">
                <a:latin typeface="Comic Sans MS" panose="030F0702030302020204" pitchFamily="66" charset="0"/>
              </a:rPr>
              <a:t>4. What is advanced network</a:t>
            </a:r>
            <a:r>
              <a:rPr lang="zh-CN" altLang="en-US" sz="4000" dirty="0">
                <a:latin typeface="Comic Sans MS" panose="030F0702030302020204" pitchFamily="66" charset="0"/>
              </a:rPr>
              <a:t>？</a:t>
            </a:r>
            <a:endParaRPr lang="zh-CN" altLang="en-US" sz="4000" dirty="0"/>
          </a:p>
        </p:txBody>
      </p:sp>
      <p:sp>
        <p:nvSpPr>
          <p:cNvPr id="3" name="内容占位符 2">
            <a:extLst>
              <a:ext uri="{FF2B5EF4-FFF2-40B4-BE49-F238E27FC236}">
                <a16:creationId xmlns:a16="http://schemas.microsoft.com/office/drawing/2014/main" id="{A2A0CA5C-2EDB-4703-9F4B-BF0EF50FF134}"/>
              </a:ext>
            </a:extLst>
          </p:cNvPr>
          <p:cNvSpPr>
            <a:spLocks noGrp="1"/>
          </p:cNvSpPr>
          <p:nvPr>
            <p:ph idx="1"/>
          </p:nvPr>
        </p:nvSpPr>
        <p:spPr>
          <a:xfrm>
            <a:off x="527050" y="1397975"/>
            <a:ext cx="8229600" cy="4525963"/>
          </a:xfrm>
        </p:spPr>
        <p:txBody>
          <a:bodyPr/>
          <a:lstStyle/>
          <a:p>
            <a:r>
              <a:rPr lang="en-US" altLang="zh-CN" dirty="0"/>
              <a:t>How to optimize the network stack?</a:t>
            </a:r>
          </a:p>
          <a:p>
            <a:endParaRPr lang="zh-CN" altLang="en-US" dirty="0"/>
          </a:p>
        </p:txBody>
      </p:sp>
      <p:pic>
        <p:nvPicPr>
          <p:cNvPr id="5" name="图片 4">
            <a:extLst>
              <a:ext uri="{FF2B5EF4-FFF2-40B4-BE49-F238E27FC236}">
                <a16:creationId xmlns:a16="http://schemas.microsoft.com/office/drawing/2014/main" id="{9981A8A6-FC83-4AAA-9957-ABD12CCDC124}"/>
              </a:ext>
            </a:extLst>
          </p:cNvPr>
          <p:cNvPicPr>
            <a:picLocks noChangeAspect="1"/>
          </p:cNvPicPr>
          <p:nvPr/>
        </p:nvPicPr>
        <p:blipFill>
          <a:blip r:embed="rId3"/>
          <a:stretch>
            <a:fillRect/>
          </a:stretch>
        </p:blipFill>
        <p:spPr>
          <a:xfrm>
            <a:off x="542691" y="2253493"/>
            <a:ext cx="8381780" cy="565923"/>
          </a:xfrm>
          <a:prstGeom prst="rect">
            <a:avLst/>
          </a:prstGeom>
        </p:spPr>
      </p:pic>
      <p:pic>
        <p:nvPicPr>
          <p:cNvPr id="7" name="图片 6">
            <a:extLst>
              <a:ext uri="{FF2B5EF4-FFF2-40B4-BE49-F238E27FC236}">
                <a16:creationId xmlns:a16="http://schemas.microsoft.com/office/drawing/2014/main" id="{987F1681-CAC9-4180-A1AD-D0AA336DE30B}"/>
              </a:ext>
            </a:extLst>
          </p:cNvPr>
          <p:cNvPicPr>
            <a:picLocks noChangeAspect="1"/>
          </p:cNvPicPr>
          <p:nvPr/>
        </p:nvPicPr>
        <p:blipFill>
          <a:blip r:embed="rId4"/>
          <a:stretch>
            <a:fillRect/>
          </a:stretch>
        </p:blipFill>
        <p:spPr>
          <a:xfrm>
            <a:off x="1714966" y="2819416"/>
            <a:ext cx="5181464" cy="3900522"/>
          </a:xfrm>
          <a:prstGeom prst="rect">
            <a:avLst/>
          </a:prstGeom>
        </p:spPr>
      </p:pic>
    </p:spTree>
    <p:extLst>
      <p:ext uri="{BB962C8B-B14F-4D97-AF65-F5344CB8AC3E}">
        <p14:creationId xmlns:p14="http://schemas.microsoft.com/office/powerpoint/2010/main" val="7739641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63B91-4FB2-4414-BE16-C8076689BF7F}"/>
              </a:ext>
            </a:extLst>
          </p:cNvPr>
          <p:cNvSpPr>
            <a:spLocks noGrp="1"/>
          </p:cNvSpPr>
          <p:nvPr>
            <p:ph type="title"/>
          </p:nvPr>
        </p:nvSpPr>
        <p:spPr/>
        <p:txBody>
          <a:bodyPr/>
          <a:lstStyle/>
          <a:p>
            <a:r>
              <a:rPr lang="en-US" altLang="zh-CN" sz="4000" dirty="0">
                <a:latin typeface="Comic Sans MS" panose="030F0702030302020204" pitchFamily="66" charset="0"/>
              </a:rPr>
              <a:t>4. What is advanced network</a:t>
            </a:r>
            <a:r>
              <a:rPr lang="zh-CN" altLang="en-US" sz="4000" dirty="0">
                <a:latin typeface="Comic Sans MS" panose="030F0702030302020204" pitchFamily="66" charset="0"/>
              </a:rPr>
              <a:t>？</a:t>
            </a:r>
            <a:endParaRPr lang="zh-CN" altLang="en-US" sz="4000" dirty="0"/>
          </a:p>
        </p:txBody>
      </p:sp>
      <p:sp>
        <p:nvSpPr>
          <p:cNvPr id="3" name="内容占位符 2">
            <a:extLst>
              <a:ext uri="{FF2B5EF4-FFF2-40B4-BE49-F238E27FC236}">
                <a16:creationId xmlns:a16="http://schemas.microsoft.com/office/drawing/2014/main" id="{A2A0CA5C-2EDB-4703-9F4B-BF0EF50FF134}"/>
              </a:ext>
            </a:extLst>
          </p:cNvPr>
          <p:cNvSpPr>
            <a:spLocks noGrp="1"/>
          </p:cNvSpPr>
          <p:nvPr>
            <p:ph idx="1"/>
          </p:nvPr>
        </p:nvSpPr>
        <p:spPr>
          <a:xfrm>
            <a:off x="527050" y="1397976"/>
            <a:ext cx="8229600" cy="1143000"/>
          </a:xfrm>
        </p:spPr>
        <p:txBody>
          <a:bodyPr/>
          <a:lstStyle/>
          <a:p>
            <a:r>
              <a:rPr lang="en-US" altLang="zh-CN" dirty="0"/>
              <a:t>How to optimize the network stack?</a:t>
            </a:r>
          </a:p>
          <a:p>
            <a:endParaRPr lang="zh-CN" altLang="en-US" dirty="0"/>
          </a:p>
        </p:txBody>
      </p:sp>
      <p:pic>
        <p:nvPicPr>
          <p:cNvPr id="5" name="图片 4">
            <a:extLst>
              <a:ext uri="{FF2B5EF4-FFF2-40B4-BE49-F238E27FC236}">
                <a16:creationId xmlns:a16="http://schemas.microsoft.com/office/drawing/2014/main" id="{9981A8A6-FC83-4AAA-9957-ABD12CCDC124}"/>
              </a:ext>
            </a:extLst>
          </p:cNvPr>
          <p:cNvPicPr>
            <a:picLocks noChangeAspect="1"/>
          </p:cNvPicPr>
          <p:nvPr/>
        </p:nvPicPr>
        <p:blipFill>
          <a:blip r:embed="rId3"/>
          <a:stretch>
            <a:fillRect/>
          </a:stretch>
        </p:blipFill>
        <p:spPr>
          <a:xfrm>
            <a:off x="422289" y="1828842"/>
            <a:ext cx="8381780" cy="565923"/>
          </a:xfrm>
          <a:prstGeom prst="rect">
            <a:avLst/>
          </a:prstGeom>
        </p:spPr>
      </p:pic>
      <p:pic>
        <p:nvPicPr>
          <p:cNvPr id="9" name="图片 8">
            <a:extLst>
              <a:ext uri="{FF2B5EF4-FFF2-40B4-BE49-F238E27FC236}">
                <a16:creationId xmlns:a16="http://schemas.microsoft.com/office/drawing/2014/main" id="{C5D6ADB2-4CB7-4423-8396-81C44536C40B}"/>
              </a:ext>
            </a:extLst>
          </p:cNvPr>
          <p:cNvPicPr>
            <a:picLocks noChangeAspect="1"/>
          </p:cNvPicPr>
          <p:nvPr/>
        </p:nvPicPr>
        <p:blipFill>
          <a:blip r:embed="rId4"/>
          <a:stretch>
            <a:fillRect/>
          </a:stretch>
        </p:blipFill>
        <p:spPr>
          <a:xfrm>
            <a:off x="2590853" y="2322601"/>
            <a:ext cx="3581306" cy="4564647"/>
          </a:xfrm>
          <a:prstGeom prst="rect">
            <a:avLst/>
          </a:prstGeom>
        </p:spPr>
      </p:pic>
    </p:spTree>
    <p:extLst>
      <p:ext uri="{BB962C8B-B14F-4D97-AF65-F5344CB8AC3E}">
        <p14:creationId xmlns:p14="http://schemas.microsoft.com/office/powerpoint/2010/main" val="1231743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63B91-4FB2-4414-BE16-C8076689BF7F}"/>
              </a:ext>
            </a:extLst>
          </p:cNvPr>
          <p:cNvSpPr>
            <a:spLocks noGrp="1"/>
          </p:cNvSpPr>
          <p:nvPr>
            <p:ph type="title"/>
          </p:nvPr>
        </p:nvSpPr>
        <p:spPr/>
        <p:txBody>
          <a:bodyPr/>
          <a:lstStyle/>
          <a:p>
            <a:r>
              <a:rPr lang="en-US" altLang="zh-CN" sz="4000" dirty="0">
                <a:latin typeface="Comic Sans MS" panose="030F0702030302020204" pitchFamily="66" charset="0"/>
              </a:rPr>
              <a:t>4. What is advanced network</a:t>
            </a:r>
            <a:r>
              <a:rPr lang="zh-CN" altLang="en-US" sz="4000" dirty="0">
                <a:latin typeface="Comic Sans MS" panose="030F0702030302020204" pitchFamily="66" charset="0"/>
              </a:rPr>
              <a:t>？</a:t>
            </a:r>
            <a:endParaRPr lang="zh-CN" altLang="en-US" sz="4000" dirty="0"/>
          </a:p>
        </p:txBody>
      </p:sp>
      <p:sp>
        <p:nvSpPr>
          <p:cNvPr id="3" name="内容占位符 2">
            <a:extLst>
              <a:ext uri="{FF2B5EF4-FFF2-40B4-BE49-F238E27FC236}">
                <a16:creationId xmlns:a16="http://schemas.microsoft.com/office/drawing/2014/main" id="{A2A0CA5C-2EDB-4703-9F4B-BF0EF50FF134}"/>
              </a:ext>
            </a:extLst>
          </p:cNvPr>
          <p:cNvSpPr>
            <a:spLocks noGrp="1"/>
          </p:cNvSpPr>
          <p:nvPr>
            <p:ph idx="1"/>
          </p:nvPr>
        </p:nvSpPr>
        <p:spPr>
          <a:xfrm>
            <a:off x="527050" y="1397975"/>
            <a:ext cx="8229600" cy="4525963"/>
          </a:xfrm>
        </p:spPr>
        <p:txBody>
          <a:bodyPr/>
          <a:lstStyle/>
          <a:p>
            <a:r>
              <a:rPr lang="en-US" altLang="zh-CN" dirty="0"/>
              <a:t>How to optimize the network stack?</a:t>
            </a:r>
          </a:p>
          <a:p>
            <a:endParaRPr lang="zh-CN" altLang="en-US" dirty="0"/>
          </a:p>
        </p:txBody>
      </p:sp>
      <p:pic>
        <p:nvPicPr>
          <p:cNvPr id="5" name="图片 4">
            <a:extLst>
              <a:ext uri="{FF2B5EF4-FFF2-40B4-BE49-F238E27FC236}">
                <a16:creationId xmlns:a16="http://schemas.microsoft.com/office/drawing/2014/main" id="{A4899846-33FB-4329-B890-745BC239959F}"/>
              </a:ext>
            </a:extLst>
          </p:cNvPr>
          <p:cNvPicPr>
            <a:picLocks noChangeAspect="1"/>
          </p:cNvPicPr>
          <p:nvPr/>
        </p:nvPicPr>
        <p:blipFill>
          <a:blip r:embed="rId3"/>
          <a:stretch>
            <a:fillRect/>
          </a:stretch>
        </p:blipFill>
        <p:spPr>
          <a:xfrm>
            <a:off x="428003" y="2105841"/>
            <a:ext cx="8381780" cy="565923"/>
          </a:xfrm>
          <a:prstGeom prst="rect">
            <a:avLst/>
          </a:prstGeom>
        </p:spPr>
      </p:pic>
      <p:pic>
        <p:nvPicPr>
          <p:cNvPr id="7" name="图片 6">
            <a:extLst>
              <a:ext uri="{FF2B5EF4-FFF2-40B4-BE49-F238E27FC236}">
                <a16:creationId xmlns:a16="http://schemas.microsoft.com/office/drawing/2014/main" id="{D3532086-7096-4455-9045-6CCF8B2FF03E}"/>
              </a:ext>
            </a:extLst>
          </p:cNvPr>
          <p:cNvPicPr>
            <a:picLocks noChangeAspect="1"/>
          </p:cNvPicPr>
          <p:nvPr/>
        </p:nvPicPr>
        <p:blipFill>
          <a:blip r:embed="rId4"/>
          <a:stretch>
            <a:fillRect/>
          </a:stretch>
        </p:blipFill>
        <p:spPr>
          <a:xfrm>
            <a:off x="0" y="3124208"/>
            <a:ext cx="4939618" cy="3200316"/>
          </a:xfrm>
          <a:prstGeom prst="rect">
            <a:avLst/>
          </a:prstGeom>
        </p:spPr>
      </p:pic>
      <p:pic>
        <p:nvPicPr>
          <p:cNvPr id="9" name="图片 8">
            <a:extLst>
              <a:ext uri="{FF2B5EF4-FFF2-40B4-BE49-F238E27FC236}">
                <a16:creationId xmlns:a16="http://schemas.microsoft.com/office/drawing/2014/main" id="{6BD5A455-7550-4520-A590-D0CCF10379B4}"/>
              </a:ext>
            </a:extLst>
          </p:cNvPr>
          <p:cNvPicPr>
            <a:picLocks noChangeAspect="1"/>
          </p:cNvPicPr>
          <p:nvPr/>
        </p:nvPicPr>
        <p:blipFill>
          <a:blip r:embed="rId5"/>
          <a:stretch>
            <a:fillRect/>
          </a:stretch>
        </p:blipFill>
        <p:spPr>
          <a:xfrm>
            <a:off x="4990418" y="3124208"/>
            <a:ext cx="4089604" cy="3553513"/>
          </a:xfrm>
          <a:prstGeom prst="rect">
            <a:avLst/>
          </a:prstGeom>
        </p:spPr>
      </p:pic>
    </p:spTree>
    <p:extLst>
      <p:ext uri="{BB962C8B-B14F-4D97-AF65-F5344CB8AC3E}">
        <p14:creationId xmlns:p14="http://schemas.microsoft.com/office/powerpoint/2010/main" val="268796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63B91-4FB2-4414-BE16-C8076689BF7F}"/>
              </a:ext>
            </a:extLst>
          </p:cNvPr>
          <p:cNvSpPr>
            <a:spLocks noGrp="1"/>
          </p:cNvSpPr>
          <p:nvPr>
            <p:ph type="title"/>
          </p:nvPr>
        </p:nvSpPr>
        <p:spPr/>
        <p:txBody>
          <a:bodyPr/>
          <a:lstStyle/>
          <a:p>
            <a:r>
              <a:rPr lang="en-US" altLang="zh-CN" sz="4000" dirty="0">
                <a:latin typeface="Comic Sans MS" panose="030F0702030302020204" pitchFamily="66" charset="0"/>
              </a:rPr>
              <a:t>4. What is advanced network</a:t>
            </a:r>
            <a:r>
              <a:rPr lang="zh-CN" altLang="en-US" sz="4000" dirty="0">
                <a:latin typeface="Comic Sans MS" panose="030F0702030302020204" pitchFamily="66" charset="0"/>
              </a:rPr>
              <a:t>？</a:t>
            </a:r>
            <a:endParaRPr lang="zh-CN" altLang="en-US" sz="4000" dirty="0"/>
          </a:p>
        </p:txBody>
      </p:sp>
      <p:sp>
        <p:nvSpPr>
          <p:cNvPr id="3" name="内容占位符 2">
            <a:extLst>
              <a:ext uri="{FF2B5EF4-FFF2-40B4-BE49-F238E27FC236}">
                <a16:creationId xmlns:a16="http://schemas.microsoft.com/office/drawing/2014/main" id="{A2A0CA5C-2EDB-4703-9F4B-BF0EF50FF134}"/>
              </a:ext>
            </a:extLst>
          </p:cNvPr>
          <p:cNvSpPr>
            <a:spLocks noGrp="1"/>
          </p:cNvSpPr>
          <p:nvPr>
            <p:ph idx="1"/>
          </p:nvPr>
        </p:nvSpPr>
        <p:spPr>
          <a:xfrm>
            <a:off x="527050" y="1397975"/>
            <a:ext cx="8229600" cy="4525963"/>
          </a:xfrm>
        </p:spPr>
        <p:txBody>
          <a:bodyPr/>
          <a:lstStyle/>
          <a:p>
            <a:r>
              <a:rPr lang="en-US" altLang="zh-CN" dirty="0"/>
              <a:t>what to do in the future?</a:t>
            </a:r>
          </a:p>
          <a:p>
            <a:pPr marL="0" indent="0">
              <a:buNone/>
            </a:pPr>
            <a:endParaRPr lang="en-US" altLang="zh-CN" dirty="0"/>
          </a:p>
          <a:p>
            <a:pPr marL="0" indent="0">
              <a:buNone/>
            </a:pPr>
            <a:r>
              <a:rPr lang="en-US" altLang="zh-CN" dirty="0"/>
              <a:t>    IPv6</a:t>
            </a:r>
          </a:p>
          <a:p>
            <a:pPr marL="0" indent="0">
              <a:buNone/>
            </a:pPr>
            <a:r>
              <a:rPr lang="en-US" altLang="zh-CN" dirty="0"/>
              <a:t>    5G/6G</a:t>
            </a:r>
          </a:p>
          <a:p>
            <a:pPr marL="0" indent="0">
              <a:buNone/>
            </a:pPr>
            <a:r>
              <a:rPr lang="en-US" altLang="zh-CN" dirty="0"/>
              <a:t>    Wireless Network</a:t>
            </a:r>
          </a:p>
          <a:p>
            <a:pPr marL="0" indent="0">
              <a:buNone/>
            </a:pPr>
            <a:r>
              <a:rPr lang="en-US" altLang="zh-CN" dirty="0"/>
              <a:t>    IoT</a:t>
            </a:r>
          </a:p>
          <a:p>
            <a:pPr marL="0" indent="0">
              <a:buNone/>
            </a:pPr>
            <a:r>
              <a:rPr lang="en-US" altLang="zh-CN" dirty="0"/>
              <a:t>    ……</a:t>
            </a:r>
          </a:p>
          <a:p>
            <a:endParaRPr lang="zh-CN" altLang="en-US" dirty="0"/>
          </a:p>
        </p:txBody>
      </p:sp>
    </p:spTree>
    <p:extLst>
      <p:ext uri="{BB962C8B-B14F-4D97-AF65-F5344CB8AC3E}">
        <p14:creationId xmlns:p14="http://schemas.microsoft.com/office/powerpoint/2010/main" val="3171152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457200" y="274638"/>
            <a:ext cx="8229600" cy="1143000"/>
          </a:xfrm>
          <a:prstGeom prst="rect">
            <a:avLst/>
          </a:prstGeom>
          <a:noFill/>
          <a:ln w="9525">
            <a:noFill/>
            <a:miter lim="800000"/>
            <a:headEnd/>
            <a:tailEnd/>
          </a:ln>
        </p:spPr>
        <p:txBody>
          <a:bodyPr anchor="ctr"/>
          <a:lstStyle/>
          <a:p>
            <a:pPr algn="l"/>
            <a:endParaRPr lang="en-US" sz="4400">
              <a:latin typeface="Tahoma" pitchFamily="-48" charset="0"/>
            </a:endParaRPr>
          </a:p>
        </p:txBody>
      </p:sp>
      <p:grpSp>
        <p:nvGrpSpPr>
          <p:cNvPr id="56323" name="Group 19"/>
          <p:cNvGrpSpPr>
            <a:grpSpLocks/>
          </p:cNvGrpSpPr>
          <p:nvPr/>
        </p:nvGrpSpPr>
        <p:grpSpPr bwMode="auto">
          <a:xfrm>
            <a:off x="685902" y="1417638"/>
            <a:ext cx="7394479" cy="4864061"/>
            <a:chOff x="76200" y="1295400"/>
            <a:chExt cx="8809447" cy="5605226"/>
          </a:xfrm>
        </p:grpSpPr>
        <p:sp>
          <p:nvSpPr>
            <p:cNvPr id="56327" name="Text Box 3"/>
            <p:cNvSpPr txBox="1">
              <a:spLocks noChangeArrowheads="1"/>
            </p:cNvSpPr>
            <p:nvPr/>
          </p:nvSpPr>
          <p:spPr bwMode="auto">
            <a:xfrm>
              <a:off x="2438400" y="3352800"/>
              <a:ext cx="3733800" cy="508126"/>
            </a:xfrm>
            <a:prstGeom prst="rect">
              <a:avLst/>
            </a:prstGeom>
            <a:noFill/>
            <a:ln w="44450">
              <a:solidFill>
                <a:schemeClr val="tx1"/>
              </a:solidFill>
              <a:miter lim="800000"/>
              <a:headEnd/>
              <a:tailEnd/>
            </a:ln>
          </p:spPr>
          <p:txBody>
            <a:bodyPr>
              <a:spAutoFit/>
            </a:bodyPr>
            <a:lstStyle/>
            <a:p>
              <a:pPr eaLnBrk="1" hangingPunct="1"/>
              <a:r>
                <a:rPr kumimoji="1" lang="en-US" sz="2400" dirty="0">
                  <a:latin typeface="Agency FB" pitchFamily="34" charset="0"/>
                  <a:ea typeface="新細明體" pitchFamily="-48" charset="-120"/>
                </a:rPr>
                <a:t>Transport Layer</a:t>
              </a:r>
            </a:p>
          </p:txBody>
        </p:sp>
        <p:sp>
          <p:nvSpPr>
            <p:cNvPr id="56328" name="Text Box 4"/>
            <p:cNvSpPr txBox="1">
              <a:spLocks noChangeArrowheads="1"/>
            </p:cNvSpPr>
            <p:nvPr/>
          </p:nvSpPr>
          <p:spPr bwMode="auto">
            <a:xfrm>
              <a:off x="2438400" y="3841750"/>
              <a:ext cx="3733800" cy="508126"/>
            </a:xfrm>
            <a:prstGeom prst="rect">
              <a:avLst/>
            </a:prstGeom>
            <a:noFill/>
            <a:ln w="44450">
              <a:solidFill>
                <a:schemeClr val="tx1"/>
              </a:solidFill>
              <a:miter lim="800000"/>
              <a:headEnd/>
              <a:tailEnd/>
            </a:ln>
          </p:spPr>
          <p:txBody>
            <a:bodyPr>
              <a:spAutoFit/>
            </a:bodyPr>
            <a:lstStyle/>
            <a:p>
              <a:pPr eaLnBrk="1" hangingPunct="1"/>
              <a:r>
                <a:rPr kumimoji="1" lang="en-US" sz="2400" dirty="0">
                  <a:latin typeface="Agency FB" pitchFamily="34" charset="0"/>
                  <a:ea typeface="新細明體" pitchFamily="-48" charset="-120"/>
                </a:rPr>
                <a:t>Network Layer</a:t>
              </a:r>
            </a:p>
          </p:txBody>
        </p:sp>
        <p:sp>
          <p:nvSpPr>
            <p:cNvPr id="56329" name="Text Box 5"/>
            <p:cNvSpPr txBox="1">
              <a:spLocks noChangeArrowheads="1"/>
            </p:cNvSpPr>
            <p:nvPr/>
          </p:nvSpPr>
          <p:spPr bwMode="auto">
            <a:xfrm>
              <a:off x="2438400" y="4343400"/>
              <a:ext cx="3733800" cy="508126"/>
            </a:xfrm>
            <a:prstGeom prst="rect">
              <a:avLst/>
            </a:prstGeom>
            <a:noFill/>
            <a:ln w="44450">
              <a:solidFill>
                <a:schemeClr val="tx1"/>
              </a:solidFill>
              <a:miter lim="800000"/>
              <a:headEnd/>
              <a:tailEnd/>
            </a:ln>
          </p:spPr>
          <p:txBody>
            <a:bodyPr>
              <a:spAutoFit/>
            </a:bodyPr>
            <a:lstStyle/>
            <a:p>
              <a:pPr eaLnBrk="1" hangingPunct="1"/>
              <a:r>
                <a:rPr kumimoji="1" lang="en-US" sz="2400" dirty="0">
                  <a:latin typeface="Agency FB" pitchFamily="34" charset="0"/>
                  <a:ea typeface="新細明體" pitchFamily="-48" charset="-120"/>
                </a:rPr>
                <a:t>Link Layer</a:t>
              </a:r>
            </a:p>
          </p:txBody>
        </p:sp>
        <p:sp>
          <p:nvSpPr>
            <p:cNvPr id="56330" name="AutoShape 6"/>
            <p:cNvSpPr>
              <a:spLocks noChangeArrowheads="1"/>
            </p:cNvSpPr>
            <p:nvPr/>
          </p:nvSpPr>
          <p:spPr bwMode="auto">
            <a:xfrm>
              <a:off x="4114800" y="2514600"/>
              <a:ext cx="533400" cy="671513"/>
            </a:xfrm>
            <a:prstGeom prst="downArrow">
              <a:avLst>
                <a:gd name="adj1" fmla="val 50000"/>
                <a:gd name="adj2" fmla="val 31473"/>
              </a:avLst>
            </a:prstGeom>
            <a:solidFill>
              <a:schemeClr val="accent1"/>
            </a:solidFill>
            <a:ln w="9525">
              <a:solidFill>
                <a:schemeClr val="tx1"/>
              </a:solidFill>
              <a:miter lim="800000"/>
              <a:headEnd/>
              <a:tailEnd/>
            </a:ln>
          </p:spPr>
          <p:txBody>
            <a:bodyPr wrap="none" anchor="ctr"/>
            <a:lstStyle/>
            <a:p>
              <a:endParaRPr lang="en-US" dirty="0">
                <a:latin typeface="Agency FB" pitchFamily="34" charset="0"/>
              </a:endParaRPr>
            </a:p>
          </p:txBody>
        </p:sp>
        <p:sp>
          <p:nvSpPr>
            <p:cNvPr id="56331" name="AutoShape 7"/>
            <p:cNvSpPr>
              <a:spLocks noChangeArrowheads="1"/>
            </p:cNvSpPr>
            <p:nvPr/>
          </p:nvSpPr>
          <p:spPr bwMode="auto">
            <a:xfrm>
              <a:off x="4114800" y="5029200"/>
              <a:ext cx="457200" cy="609600"/>
            </a:xfrm>
            <a:prstGeom prst="upArrow">
              <a:avLst>
                <a:gd name="adj1" fmla="val 50000"/>
                <a:gd name="adj2" fmla="val 33333"/>
              </a:avLst>
            </a:prstGeom>
            <a:solidFill>
              <a:schemeClr val="accent1"/>
            </a:solidFill>
            <a:ln w="9525">
              <a:solidFill>
                <a:schemeClr val="tx1"/>
              </a:solidFill>
              <a:miter lim="800000"/>
              <a:headEnd/>
              <a:tailEnd/>
            </a:ln>
          </p:spPr>
          <p:txBody>
            <a:bodyPr wrap="none" anchor="ctr"/>
            <a:lstStyle/>
            <a:p>
              <a:endParaRPr lang="en-US" dirty="0">
                <a:latin typeface="Agency FB" pitchFamily="34" charset="0"/>
              </a:endParaRPr>
            </a:p>
          </p:txBody>
        </p:sp>
        <p:sp>
          <p:nvSpPr>
            <p:cNvPr id="56332" name="Text Box 8"/>
            <p:cNvSpPr txBox="1">
              <a:spLocks noChangeArrowheads="1"/>
            </p:cNvSpPr>
            <p:nvPr/>
          </p:nvSpPr>
          <p:spPr bwMode="auto">
            <a:xfrm>
              <a:off x="2573736" y="1295400"/>
              <a:ext cx="3912392" cy="1185626"/>
            </a:xfrm>
            <a:prstGeom prst="rect">
              <a:avLst/>
            </a:prstGeom>
            <a:noFill/>
            <a:ln w="9525">
              <a:noFill/>
              <a:miter lim="800000"/>
              <a:headEnd/>
              <a:tailEnd/>
            </a:ln>
          </p:spPr>
          <p:txBody>
            <a:bodyPr wrap="none">
              <a:spAutoFit/>
            </a:bodyPr>
            <a:lstStyle/>
            <a:p>
              <a:pPr eaLnBrk="1" hangingPunct="1"/>
              <a:r>
                <a:rPr kumimoji="1" lang="en-US" sz="3200" b="1" u="sng" dirty="0">
                  <a:latin typeface="Agency FB" pitchFamily="34" charset="0"/>
                  <a:ea typeface="新細明體" pitchFamily="-48" charset="-120"/>
                </a:rPr>
                <a:t>New Applications, </a:t>
              </a:r>
            </a:p>
            <a:p>
              <a:pPr eaLnBrk="1" hangingPunct="1"/>
              <a:r>
                <a:rPr kumimoji="1" lang="en-US" sz="3200" b="1" u="sng" dirty="0">
                  <a:latin typeface="Agency FB" pitchFamily="34" charset="0"/>
                  <a:ea typeface="新細明體" pitchFamily="-48" charset="-120"/>
                </a:rPr>
                <a:t>Services, Requirements</a:t>
              </a:r>
              <a:endParaRPr kumimoji="1" lang="en-US" sz="1800" dirty="0">
                <a:latin typeface="Agency FB" pitchFamily="34" charset="0"/>
                <a:ea typeface="新細明體" pitchFamily="-48" charset="-120"/>
              </a:endParaRPr>
            </a:p>
          </p:txBody>
        </p:sp>
        <p:sp>
          <p:nvSpPr>
            <p:cNvPr id="56333" name="Text Box 9"/>
            <p:cNvSpPr txBox="1">
              <a:spLocks noChangeArrowheads="1"/>
            </p:cNvSpPr>
            <p:nvPr/>
          </p:nvSpPr>
          <p:spPr bwMode="auto">
            <a:xfrm>
              <a:off x="2166864" y="5715000"/>
              <a:ext cx="4594373" cy="1185626"/>
            </a:xfrm>
            <a:prstGeom prst="rect">
              <a:avLst/>
            </a:prstGeom>
            <a:noFill/>
            <a:ln w="9525">
              <a:noFill/>
              <a:miter lim="800000"/>
              <a:headEnd/>
              <a:tailEnd/>
            </a:ln>
          </p:spPr>
          <p:txBody>
            <a:bodyPr wrap="none">
              <a:spAutoFit/>
            </a:bodyPr>
            <a:lstStyle/>
            <a:p>
              <a:pPr eaLnBrk="1" hangingPunct="1"/>
              <a:r>
                <a:rPr kumimoji="1" lang="en-US" sz="3200" b="1" u="sng" dirty="0">
                  <a:latin typeface="Agency FB" pitchFamily="34" charset="0"/>
                  <a:ea typeface="新細明體" pitchFamily="-48" charset="-120"/>
                </a:rPr>
                <a:t>New Wireless </a:t>
              </a:r>
            </a:p>
            <a:p>
              <a:pPr eaLnBrk="1" hangingPunct="1"/>
              <a:r>
                <a:rPr kumimoji="1" lang="en-US" sz="3200" b="1" u="sng" dirty="0">
                  <a:latin typeface="Agency FB" pitchFamily="34" charset="0"/>
                  <a:ea typeface="新細明體" pitchFamily="-48" charset="-120"/>
                </a:rPr>
                <a:t>Communications Technology</a:t>
              </a:r>
              <a:endParaRPr kumimoji="1" lang="en-US" sz="1800" dirty="0">
                <a:latin typeface="Agency FB" pitchFamily="34" charset="0"/>
                <a:ea typeface="新細明體" pitchFamily="-48" charset="-120"/>
              </a:endParaRPr>
            </a:p>
          </p:txBody>
        </p:sp>
        <p:sp>
          <p:nvSpPr>
            <p:cNvPr id="56334" name="AutoShape 10"/>
            <p:cNvSpPr>
              <a:spLocks noChangeArrowheads="1"/>
            </p:cNvSpPr>
            <p:nvPr/>
          </p:nvSpPr>
          <p:spPr bwMode="auto">
            <a:xfrm>
              <a:off x="1143000" y="1843088"/>
              <a:ext cx="304800" cy="2805112"/>
            </a:xfrm>
            <a:prstGeom prst="downArrow">
              <a:avLst>
                <a:gd name="adj1" fmla="val 50000"/>
                <a:gd name="adj2" fmla="val 230078"/>
              </a:avLst>
            </a:prstGeom>
            <a:solidFill>
              <a:schemeClr val="accent1"/>
            </a:solidFill>
            <a:ln w="9525">
              <a:solidFill>
                <a:schemeClr val="tx1"/>
              </a:solidFill>
              <a:miter lim="800000"/>
              <a:headEnd/>
              <a:tailEnd/>
            </a:ln>
          </p:spPr>
          <p:txBody>
            <a:bodyPr wrap="none" anchor="ctr"/>
            <a:lstStyle/>
            <a:p>
              <a:endParaRPr lang="en-US" dirty="0">
                <a:latin typeface="Agency FB" pitchFamily="34" charset="0"/>
              </a:endParaRPr>
            </a:p>
          </p:txBody>
        </p:sp>
        <p:sp>
          <p:nvSpPr>
            <p:cNvPr id="56335" name="AutoShape 11"/>
            <p:cNvSpPr>
              <a:spLocks noChangeArrowheads="1"/>
            </p:cNvSpPr>
            <p:nvPr/>
          </p:nvSpPr>
          <p:spPr bwMode="auto">
            <a:xfrm>
              <a:off x="7315200" y="1843088"/>
              <a:ext cx="304800" cy="2881312"/>
            </a:xfrm>
            <a:prstGeom prst="upArrow">
              <a:avLst>
                <a:gd name="adj1" fmla="val 50000"/>
                <a:gd name="adj2" fmla="val 236328"/>
              </a:avLst>
            </a:prstGeom>
            <a:solidFill>
              <a:schemeClr val="accent1"/>
            </a:solidFill>
            <a:ln w="9525">
              <a:solidFill>
                <a:schemeClr val="tx1"/>
              </a:solidFill>
              <a:miter lim="800000"/>
              <a:headEnd/>
              <a:tailEnd/>
            </a:ln>
          </p:spPr>
          <p:txBody>
            <a:bodyPr wrap="none" anchor="ctr"/>
            <a:lstStyle/>
            <a:p>
              <a:endParaRPr lang="en-US" dirty="0">
                <a:latin typeface="Agency FB" pitchFamily="34" charset="0"/>
              </a:endParaRPr>
            </a:p>
          </p:txBody>
        </p:sp>
        <p:sp>
          <p:nvSpPr>
            <p:cNvPr id="56336" name="Text Box 12"/>
            <p:cNvSpPr txBox="1">
              <a:spLocks noChangeArrowheads="1"/>
            </p:cNvSpPr>
            <p:nvPr/>
          </p:nvSpPr>
          <p:spPr bwMode="auto">
            <a:xfrm>
              <a:off x="288925" y="1600200"/>
              <a:ext cx="643163" cy="575875"/>
            </a:xfrm>
            <a:prstGeom prst="rect">
              <a:avLst/>
            </a:prstGeom>
            <a:noFill/>
            <a:ln w="9525">
              <a:noFill/>
              <a:miter lim="800000"/>
              <a:headEnd/>
              <a:tailEnd/>
            </a:ln>
          </p:spPr>
          <p:txBody>
            <a:bodyPr wrap="none">
              <a:spAutoFit/>
            </a:bodyPr>
            <a:lstStyle/>
            <a:p>
              <a:pPr algn="l" eaLnBrk="1" hangingPunct="1"/>
              <a:r>
                <a:rPr kumimoji="1" lang="en-US" sz="2800" dirty="0">
                  <a:latin typeface="Agency FB" pitchFamily="34" charset="0"/>
                  <a:ea typeface="新細明體" pitchFamily="-48" charset="-120"/>
                </a:rPr>
                <a:t>Top</a:t>
              </a:r>
            </a:p>
          </p:txBody>
        </p:sp>
        <p:sp>
          <p:nvSpPr>
            <p:cNvPr id="56337" name="Text Box 13"/>
            <p:cNvSpPr txBox="1">
              <a:spLocks noChangeArrowheads="1"/>
            </p:cNvSpPr>
            <p:nvPr/>
          </p:nvSpPr>
          <p:spPr bwMode="auto">
            <a:xfrm>
              <a:off x="76200" y="4205288"/>
              <a:ext cx="881766" cy="575875"/>
            </a:xfrm>
            <a:prstGeom prst="rect">
              <a:avLst/>
            </a:prstGeom>
            <a:noFill/>
            <a:ln w="9525">
              <a:noFill/>
              <a:miter lim="800000"/>
              <a:headEnd/>
              <a:tailEnd/>
            </a:ln>
          </p:spPr>
          <p:txBody>
            <a:bodyPr wrap="none">
              <a:spAutoFit/>
            </a:bodyPr>
            <a:lstStyle/>
            <a:p>
              <a:pPr algn="l" eaLnBrk="1" hangingPunct="1"/>
              <a:r>
                <a:rPr kumimoji="1" lang="en-US" sz="2800" dirty="0">
                  <a:latin typeface="Agency FB" pitchFamily="34" charset="0"/>
                  <a:ea typeface="新細明體" pitchFamily="-48" charset="-120"/>
                </a:rPr>
                <a:t>Down</a:t>
              </a:r>
            </a:p>
          </p:txBody>
        </p:sp>
        <p:sp>
          <p:nvSpPr>
            <p:cNvPr id="56338" name="Text Box 14"/>
            <p:cNvSpPr txBox="1">
              <a:spLocks noChangeArrowheads="1"/>
            </p:cNvSpPr>
            <p:nvPr/>
          </p:nvSpPr>
          <p:spPr bwMode="auto">
            <a:xfrm>
              <a:off x="7772400" y="4343401"/>
              <a:ext cx="1113247" cy="575875"/>
            </a:xfrm>
            <a:prstGeom prst="rect">
              <a:avLst/>
            </a:prstGeom>
            <a:noFill/>
            <a:ln w="9525">
              <a:noFill/>
              <a:miter lim="800000"/>
              <a:headEnd/>
              <a:tailEnd/>
            </a:ln>
          </p:spPr>
          <p:txBody>
            <a:bodyPr wrap="none">
              <a:spAutoFit/>
            </a:bodyPr>
            <a:lstStyle/>
            <a:p>
              <a:pPr algn="l" eaLnBrk="1" hangingPunct="1"/>
              <a:r>
                <a:rPr kumimoji="1" lang="en-US" sz="2800" dirty="0">
                  <a:latin typeface="Agency FB" pitchFamily="34" charset="0"/>
                  <a:ea typeface="新細明體" pitchFamily="-48" charset="-120"/>
                </a:rPr>
                <a:t>Bottom</a:t>
              </a:r>
            </a:p>
          </p:txBody>
        </p:sp>
        <p:sp>
          <p:nvSpPr>
            <p:cNvPr id="56339" name="Text Box 15"/>
            <p:cNvSpPr txBox="1">
              <a:spLocks noChangeArrowheads="1"/>
            </p:cNvSpPr>
            <p:nvPr/>
          </p:nvSpPr>
          <p:spPr bwMode="auto">
            <a:xfrm>
              <a:off x="8137525" y="1674813"/>
              <a:ext cx="529202" cy="575875"/>
            </a:xfrm>
            <a:prstGeom prst="rect">
              <a:avLst/>
            </a:prstGeom>
            <a:noFill/>
            <a:ln w="9525">
              <a:noFill/>
              <a:miter lim="800000"/>
              <a:headEnd/>
              <a:tailEnd/>
            </a:ln>
          </p:spPr>
          <p:txBody>
            <a:bodyPr wrap="none">
              <a:spAutoFit/>
            </a:bodyPr>
            <a:lstStyle/>
            <a:p>
              <a:pPr algn="l" eaLnBrk="1" hangingPunct="1"/>
              <a:r>
                <a:rPr kumimoji="1" lang="en-US" sz="2800" dirty="0">
                  <a:latin typeface="Agency FB" pitchFamily="34" charset="0"/>
                  <a:ea typeface="新細明體" pitchFamily="-48" charset="-120"/>
                </a:rPr>
                <a:t>Up</a:t>
              </a:r>
            </a:p>
          </p:txBody>
        </p:sp>
      </p:grpSp>
      <p:sp>
        <p:nvSpPr>
          <p:cNvPr id="18" name="Title 17"/>
          <p:cNvSpPr>
            <a:spLocks noGrp="1"/>
          </p:cNvSpPr>
          <p:nvPr>
            <p:ph type="title"/>
          </p:nvPr>
        </p:nvSpPr>
        <p:spPr>
          <a:xfrm>
            <a:off x="709915" y="661137"/>
            <a:ext cx="7499350" cy="1143000"/>
          </a:xfrm>
        </p:spPr>
        <p:txBody>
          <a:bodyPr>
            <a:normAutofit fontScale="90000"/>
          </a:bodyPr>
          <a:lstStyle/>
          <a:p>
            <a:pPr eaLnBrk="1" hangingPunct="1">
              <a:defRPr/>
            </a:pPr>
            <a:r>
              <a:rPr lang="en-US" sz="3900" dirty="0">
                <a:effectLst>
                  <a:outerShdw blurRad="38100" dist="38100" dir="2700000" algn="tl">
                    <a:srgbClr val="C0C0C0"/>
                  </a:outerShdw>
                </a:effectLst>
                <a:latin typeface="Comic Sans MS" panose="030F0702030302020204" pitchFamily="66" charset="0"/>
              </a:rPr>
              <a:t>Drivers for Wireless Research</a:t>
            </a:r>
            <a:br>
              <a:rPr lang="en-US" sz="3900" dirty="0">
                <a:effectLst>
                  <a:outerShdw blurRad="38100" dist="38100" dir="2700000" algn="tl">
                    <a:srgbClr val="C0C0C0"/>
                  </a:outerShdw>
                </a:effectLst>
                <a:latin typeface="Comic Sans MS" panose="030F0702030302020204" pitchFamily="66" charset="0"/>
              </a:rPr>
            </a:br>
            <a:endParaRPr lang="en-US" sz="3900" dirty="0">
              <a:effectLst>
                <a:outerShdw blurRad="38100" dist="38100" dir="2700000" algn="tl">
                  <a:srgbClr val="C0C0C0"/>
                </a:outerShdw>
              </a:effectLst>
              <a:latin typeface="Comic Sans MS" panose="030F0702030302020204" pitchFamily="66" charset="0"/>
            </a:endParaRPr>
          </a:p>
        </p:txBody>
      </p:sp>
      <p:sp>
        <p:nvSpPr>
          <p:cNvPr id="56325" name="Slide Number Placeholder 20"/>
          <p:cNvSpPr>
            <a:spLocks noGrp="1"/>
          </p:cNvSpPr>
          <p:nvPr>
            <p:ph type="sldNum" sz="quarter" idx="12"/>
          </p:nvPr>
        </p:nvSpPr>
        <p:spPr bwMode="auto">
          <a:noFill/>
          <a:ln>
            <a:miter lim="800000"/>
            <a:headEnd/>
            <a:tailEnd/>
          </a:ln>
        </p:spPr>
        <p:txBody>
          <a:bodyPr/>
          <a:lstStyle/>
          <a:p>
            <a:fld id="{8989297C-C07B-4346-B8AF-D4C98EA06CA1}" type="slidenum">
              <a:rPr lang="en-US" smtClean="0">
                <a:ea typeface="ＭＳ Ｐゴシック" pitchFamily="-48" charset="-128"/>
              </a:rPr>
              <a:pPr/>
              <a:t>76</a:t>
            </a:fld>
            <a:endParaRPr lang="en-US" dirty="0">
              <a:ea typeface="ＭＳ Ｐゴシック" pitchFamily="-48" charset="-128"/>
            </a:endParaRPr>
          </a:p>
        </p:txBody>
      </p:sp>
      <p:sp>
        <p:nvSpPr>
          <p:cNvPr id="56326" name="Footer Placeholder 21"/>
          <p:cNvSpPr>
            <a:spLocks noGrp="1"/>
          </p:cNvSpPr>
          <p:nvPr>
            <p:ph type="ftr" sz="quarter" idx="11"/>
          </p:nvPr>
        </p:nvSpPr>
        <p:spPr bwMode="auto">
          <a:noFill/>
          <a:ln>
            <a:miter lim="800000"/>
            <a:headEnd/>
            <a:tailEnd/>
          </a:ln>
        </p:spPr>
        <p:txBody>
          <a:bodyPr/>
          <a:lstStyle/>
          <a:p>
            <a:r>
              <a:rPr lang="en-US" dirty="0">
                <a:ea typeface="ＭＳ Ｐゴシック" pitchFamily="-48" charset="-128"/>
              </a:rPr>
              <a:t>S. LU (UCLA)</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457200" y="152400"/>
            <a:ext cx="8229600" cy="1143000"/>
          </a:xfrm>
          <a:prstGeom prst="rect">
            <a:avLst/>
          </a:prstGeom>
          <a:noFill/>
          <a:ln w="9525">
            <a:noFill/>
            <a:miter lim="800000"/>
            <a:headEnd/>
            <a:tailEnd/>
          </a:ln>
        </p:spPr>
        <p:txBody>
          <a:bodyPr anchor="ctr"/>
          <a:lstStyle/>
          <a:p>
            <a:pPr algn="l"/>
            <a:endParaRPr lang="en-US" sz="4400">
              <a:latin typeface="Tahoma" pitchFamily="-48" charset="0"/>
            </a:endParaRPr>
          </a:p>
        </p:txBody>
      </p:sp>
      <p:sp>
        <p:nvSpPr>
          <p:cNvPr id="61443" name="Rectangle 3"/>
          <p:cNvSpPr>
            <a:spLocks noChangeArrowheads="1"/>
          </p:cNvSpPr>
          <p:nvPr/>
        </p:nvSpPr>
        <p:spPr bwMode="auto">
          <a:xfrm>
            <a:off x="-2506663" y="1184275"/>
            <a:ext cx="8229601" cy="4525963"/>
          </a:xfrm>
          <a:prstGeom prst="rect">
            <a:avLst/>
          </a:prstGeom>
          <a:noFill/>
          <a:ln w="9525">
            <a:noFill/>
            <a:miter lim="800000"/>
            <a:headEnd/>
            <a:tailEnd/>
          </a:ln>
        </p:spPr>
        <p:txBody>
          <a:bodyPr/>
          <a:lstStyle/>
          <a:p>
            <a:pPr marL="342900" indent="-342900" algn="l">
              <a:lnSpc>
                <a:spcPct val="90000"/>
              </a:lnSpc>
              <a:spcBef>
                <a:spcPct val="20000"/>
              </a:spcBef>
            </a:pPr>
            <a:endParaRPr lang="en-US" sz="2400">
              <a:latin typeface="Tahoma" pitchFamily="-48" charset="0"/>
            </a:endParaRPr>
          </a:p>
        </p:txBody>
      </p:sp>
      <p:sp>
        <p:nvSpPr>
          <p:cNvPr id="61444" name="Text Box 4"/>
          <p:cNvSpPr txBox="1">
            <a:spLocks noChangeArrowheads="1"/>
          </p:cNvSpPr>
          <p:nvPr/>
        </p:nvSpPr>
        <p:spPr bwMode="auto">
          <a:xfrm>
            <a:off x="960324" y="5850912"/>
            <a:ext cx="5567550" cy="523220"/>
          </a:xfrm>
          <a:prstGeom prst="rect">
            <a:avLst/>
          </a:prstGeom>
          <a:noFill/>
          <a:ln w="9525">
            <a:noFill/>
            <a:miter lim="800000"/>
            <a:headEnd/>
            <a:tailEnd/>
          </a:ln>
        </p:spPr>
        <p:txBody>
          <a:bodyPr wrap="none">
            <a:spAutoFit/>
          </a:bodyPr>
          <a:lstStyle/>
          <a:p>
            <a:pPr algn="l" eaLnBrk="1" hangingPunct="1"/>
            <a:r>
              <a:rPr kumimoji="1" lang="en-US" sz="2800" b="1" i="1" u="sng" dirty="0">
                <a:latin typeface="Agency FB" pitchFamily="34" charset="0"/>
                <a:ea typeface="新細明體" pitchFamily="-48" charset="-120"/>
              </a:rPr>
              <a:t>Challenge</a:t>
            </a:r>
            <a:r>
              <a:rPr kumimoji="1" lang="en-US" sz="2800" u="sng" dirty="0">
                <a:latin typeface="Agency FB" pitchFamily="34" charset="0"/>
                <a:ea typeface="新細明體" pitchFamily="-48" charset="-120"/>
              </a:rPr>
              <a:t>: How to support such new demands?</a:t>
            </a:r>
            <a:endParaRPr kumimoji="1" lang="en-US" sz="2800" dirty="0">
              <a:latin typeface="Agency FB" pitchFamily="34" charset="0"/>
              <a:ea typeface="新細明體" pitchFamily="-48" charset="-120"/>
            </a:endParaRPr>
          </a:p>
        </p:txBody>
      </p:sp>
      <p:sp>
        <p:nvSpPr>
          <p:cNvPr id="5" name="Title 4"/>
          <p:cNvSpPr>
            <a:spLocks noGrp="1"/>
          </p:cNvSpPr>
          <p:nvPr>
            <p:ph type="title"/>
          </p:nvPr>
        </p:nvSpPr>
        <p:spPr>
          <a:xfrm>
            <a:off x="457200" y="1040744"/>
            <a:ext cx="8229600" cy="376893"/>
          </a:xfrm>
        </p:spPr>
        <p:txBody>
          <a:bodyPr>
            <a:normAutofit fontScale="90000"/>
          </a:bodyPr>
          <a:lstStyle/>
          <a:p>
            <a:pPr eaLnBrk="1" hangingPunct="1">
              <a:defRPr/>
            </a:pPr>
            <a:r>
              <a:rPr lang="en-US" sz="3900" dirty="0">
                <a:effectLst>
                  <a:outerShdw blurRad="38100" dist="38100" dir="2700000" algn="tl">
                    <a:srgbClr val="C0C0C0"/>
                  </a:outerShdw>
                </a:effectLst>
                <a:latin typeface="Comic Sans MS" panose="030F0702030302020204" pitchFamily="66" charset="0"/>
              </a:rPr>
              <a:t>Top Down Driver: User Demand</a:t>
            </a:r>
            <a:br>
              <a:rPr lang="en-US" sz="3900" dirty="0">
                <a:effectLst>
                  <a:outerShdw blurRad="38100" dist="38100" dir="2700000" algn="tl">
                    <a:srgbClr val="C0C0C0"/>
                  </a:outerShdw>
                </a:effectLst>
                <a:latin typeface="Comic Sans MS" panose="030F0702030302020204" pitchFamily="66" charset="0"/>
              </a:rPr>
            </a:br>
            <a:endParaRPr lang="en-US" sz="3900" dirty="0">
              <a:effectLst>
                <a:outerShdw blurRad="38100" dist="38100" dir="2700000" algn="tl">
                  <a:srgbClr val="C0C0C0"/>
                </a:outerShdw>
              </a:effectLst>
              <a:latin typeface="Comic Sans MS" panose="030F0702030302020204" pitchFamily="66" charset="0"/>
            </a:endParaRPr>
          </a:p>
        </p:txBody>
      </p:sp>
      <p:sp>
        <p:nvSpPr>
          <p:cNvPr id="61446" name="Content Placeholder 5"/>
          <p:cNvSpPr>
            <a:spLocks noGrp="1"/>
          </p:cNvSpPr>
          <p:nvPr>
            <p:ph idx="1"/>
          </p:nvPr>
        </p:nvSpPr>
        <p:spPr>
          <a:xfrm>
            <a:off x="457200" y="1485900"/>
            <a:ext cx="8229600" cy="4525963"/>
          </a:xfrm>
        </p:spPr>
        <p:txBody>
          <a:bodyPr/>
          <a:lstStyle/>
          <a:p>
            <a:pPr eaLnBrk="1" hangingPunct="1">
              <a:lnSpc>
                <a:spcPct val="80000"/>
              </a:lnSpc>
            </a:pPr>
            <a:r>
              <a:rPr lang="en-US" sz="3000" dirty="0">
                <a:ea typeface="ＭＳ Ｐゴシック" pitchFamily="-48" charset="-128"/>
              </a:rPr>
              <a:t>Many of them:</a:t>
            </a:r>
          </a:p>
          <a:p>
            <a:pPr eaLnBrk="1" hangingPunct="1">
              <a:lnSpc>
                <a:spcPct val="80000"/>
              </a:lnSpc>
            </a:pPr>
            <a:r>
              <a:rPr lang="en-US" sz="3000" dirty="0">
                <a:ea typeface="ＭＳ Ｐゴシック" pitchFamily="-48" charset="-128"/>
              </a:rPr>
              <a:t>New applications</a:t>
            </a:r>
          </a:p>
          <a:p>
            <a:pPr lvl="1" eaLnBrk="1" hangingPunct="1">
              <a:lnSpc>
                <a:spcPct val="80000"/>
              </a:lnSpc>
            </a:pPr>
            <a:r>
              <a:rPr lang="en-US" sz="2600" dirty="0">
                <a:ea typeface="ＭＳ Ｐゴシック" pitchFamily="-48" charset="-128"/>
              </a:rPr>
              <a:t>MMS, P2P image/video sharing, IP TV streaming, …</a:t>
            </a:r>
          </a:p>
          <a:p>
            <a:pPr eaLnBrk="1" hangingPunct="1">
              <a:lnSpc>
                <a:spcPct val="80000"/>
              </a:lnSpc>
            </a:pPr>
            <a:r>
              <a:rPr lang="en-US" sz="3000" dirty="0">
                <a:ea typeface="ＭＳ Ｐゴシック" pitchFamily="-48" charset="-128"/>
              </a:rPr>
              <a:t>New requirements</a:t>
            </a:r>
          </a:p>
          <a:p>
            <a:pPr lvl="1" eaLnBrk="1" hangingPunct="1">
              <a:lnSpc>
                <a:spcPct val="80000"/>
              </a:lnSpc>
            </a:pPr>
            <a:r>
              <a:rPr lang="en-US" sz="2600" dirty="0">
                <a:ea typeface="ＭＳ Ｐゴシック" pitchFamily="-48" charset="-128"/>
              </a:rPr>
              <a:t>Security, privacy, robustness/dependability, distributed management</a:t>
            </a:r>
          </a:p>
          <a:p>
            <a:pPr eaLnBrk="1" hangingPunct="1">
              <a:lnSpc>
                <a:spcPct val="80000"/>
              </a:lnSpc>
            </a:pPr>
            <a:r>
              <a:rPr lang="en-US" sz="3000" dirty="0">
                <a:ea typeface="ＭＳ Ｐゴシック" pitchFamily="-48" charset="-128"/>
              </a:rPr>
              <a:t>New services</a:t>
            </a:r>
          </a:p>
          <a:p>
            <a:pPr lvl="1" eaLnBrk="1" hangingPunct="1">
              <a:lnSpc>
                <a:spcPct val="80000"/>
              </a:lnSpc>
            </a:pPr>
            <a:r>
              <a:rPr lang="en-US" sz="2600" dirty="0">
                <a:ea typeface="ＭＳ Ｐゴシック" pitchFamily="-48" charset="-128"/>
              </a:rPr>
              <a:t>Location-based service, Personalized service, …</a:t>
            </a:r>
          </a:p>
          <a:p>
            <a:pPr eaLnBrk="1" hangingPunct="1">
              <a:lnSpc>
                <a:spcPct val="80000"/>
              </a:lnSpc>
            </a:pPr>
            <a:r>
              <a:rPr lang="en-US" sz="3000" dirty="0">
                <a:ea typeface="ＭＳ Ｐゴシック" pitchFamily="-48" charset="-128"/>
              </a:rPr>
              <a:t>New trends</a:t>
            </a:r>
          </a:p>
          <a:p>
            <a:pPr lvl="1" eaLnBrk="1" hangingPunct="1">
              <a:lnSpc>
                <a:spcPct val="80000"/>
              </a:lnSpc>
            </a:pPr>
            <a:r>
              <a:rPr lang="en-US" sz="2600" dirty="0">
                <a:ea typeface="ＭＳ Ｐゴシック" pitchFamily="-48" charset="-128"/>
              </a:rPr>
              <a:t>Interoperability of different wireless technologies</a:t>
            </a:r>
          </a:p>
          <a:p>
            <a:pPr eaLnBrk="1" hangingPunct="1">
              <a:lnSpc>
                <a:spcPct val="80000"/>
              </a:lnSpc>
            </a:pPr>
            <a:endParaRPr lang="en-US" sz="3000" dirty="0">
              <a:ea typeface="ＭＳ Ｐゴシック" pitchFamily="-48" charset="-128"/>
            </a:endParaRPr>
          </a:p>
        </p:txBody>
      </p:sp>
      <p:sp>
        <p:nvSpPr>
          <p:cNvPr id="61447" name="Slide Number Placeholder 8"/>
          <p:cNvSpPr>
            <a:spLocks noGrp="1"/>
          </p:cNvSpPr>
          <p:nvPr>
            <p:ph type="sldNum" sz="quarter" idx="12"/>
          </p:nvPr>
        </p:nvSpPr>
        <p:spPr bwMode="auto">
          <a:noFill/>
          <a:ln>
            <a:miter lim="800000"/>
            <a:headEnd/>
            <a:tailEnd/>
          </a:ln>
        </p:spPr>
        <p:txBody>
          <a:bodyPr/>
          <a:lstStyle/>
          <a:p>
            <a:fld id="{56B81343-A055-4CCB-8287-48066F33A646}" type="slidenum">
              <a:rPr lang="en-US" smtClean="0">
                <a:ea typeface="ＭＳ Ｐゴシック" pitchFamily="-48" charset="-128"/>
              </a:rPr>
              <a:pPr/>
              <a:t>77</a:t>
            </a:fld>
            <a:endParaRPr lang="en-US" dirty="0">
              <a:ea typeface="ＭＳ Ｐゴシック" pitchFamily="-48" charset="-128"/>
            </a:endParaRPr>
          </a:p>
        </p:txBody>
      </p:sp>
      <p:sp>
        <p:nvSpPr>
          <p:cNvPr id="61448" name="Footer Placeholder 9"/>
          <p:cNvSpPr>
            <a:spLocks noGrp="1"/>
          </p:cNvSpPr>
          <p:nvPr>
            <p:ph type="ftr" sz="quarter" idx="11"/>
          </p:nvPr>
        </p:nvSpPr>
        <p:spPr bwMode="auto">
          <a:noFill/>
          <a:ln>
            <a:miter lim="800000"/>
            <a:headEnd/>
            <a:tailEnd/>
          </a:ln>
        </p:spPr>
        <p:txBody>
          <a:bodyPr/>
          <a:lstStyle/>
          <a:p>
            <a:r>
              <a:rPr lang="en-US" dirty="0">
                <a:ea typeface="ＭＳ Ｐゴシック" pitchFamily="-48" charset="-128"/>
              </a:rPr>
              <a:t>S. LU (UCLA)</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457200" y="152400"/>
            <a:ext cx="8229600" cy="1143000"/>
          </a:xfrm>
          <a:prstGeom prst="rect">
            <a:avLst/>
          </a:prstGeom>
          <a:noFill/>
          <a:ln w="9525">
            <a:noFill/>
            <a:miter lim="800000"/>
            <a:headEnd/>
            <a:tailEnd/>
          </a:ln>
        </p:spPr>
        <p:txBody>
          <a:bodyPr anchor="ctr"/>
          <a:lstStyle/>
          <a:p>
            <a:pPr algn="l"/>
            <a:endParaRPr lang="en-US" sz="4400">
              <a:latin typeface="Tahoma" pitchFamily="-48" charset="0"/>
            </a:endParaRPr>
          </a:p>
        </p:txBody>
      </p:sp>
      <p:sp>
        <p:nvSpPr>
          <p:cNvPr id="61443" name="Rectangle 3"/>
          <p:cNvSpPr>
            <a:spLocks noChangeArrowheads="1"/>
          </p:cNvSpPr>
          <p:nvPr/>
        </p:nvSpPr>
        <p:spPr bwMode="auto">
          <a:xfrm>
            <a:off x="-2506663" y="1184275"/>
            <a:ext cx="8229601" cy="4525963"/>
          </a:xfrm>
          <a:prstGeom prst="rect">
            <a:avLst/>
          </a:prstGeom>
          <a:noFill/>
          <a:ln w="9525">
            <a:noFill/>
            <a:miter lim="800000"/>
            <a:headEnd/>
            <a:tailEnd/>
          </a:ln>
        </p:spPr>
        <p:txBody>
          <a:bodyPr/>
          <a:lstStyle/>
          <a:p>
            <a:pPr marL="342900" indent="-342900" algn="l">
              <a:lnSpc>
                <a:spcPct val="90000"/>
              </a:lnSpc>
              <a:spcBef>
                <a:spcPct val="20000"/>
              </a:spcBef>
            </a:pPr>
            <a:endParaRPr lang="en-US" sz="2400">
              <a:latin typeface="Tahoma" pitchFamily="-48" charset="0"/>
            </a:endParaRPr>
          </a:p>
        </p:txBody>
      </p:sp>
      <p:sp>
        <p:nvSpPr>
          <p:cNvPr id="5" name="Title 4"/>
          <p:cNvSpPr>
            <a:spLocks noGrp="1"/>
          </p:cNvSpPr>
          <p:nvPr>
            <p:ph type="title"/>
          </p:nvPr>
        </p:nvSpPr>
        <p:spPr>
          <a:xfrm>
            <a:off x="457200" y="1040744"/>
            <a:ext cx="8229600" cy="376893"/>
          </a:xfrm>
        </p:spPr>
        <p:txBody>
          <a:bodyPr>
            <a:normAutofit fontScale="90000"/>
          </a:bodyPr>
          <a:lstStyle/>
          <a:p>
            <a:pPr eaLnBrk="1" hangingPunct="1">
              <a:defRPr/>
            </a:pPr>
            <a:r>
              <a:rPr lang="en-US" sz="3900" dirty="0">
                <a:effectLst>
                  <a:outerShdw blurRad="38100" dist="38100" dir="2700000" algn="tl">
                    <a:srgbClr val="C0C0C0"/>
                  </a:outerShdw>
                </a:effectLst>
                <a:latin typeface="Comic Sans MS" panose="030F0702030302020204" pitchFamily="66" charset="0"/>
              </a:rPr>
              <a:t>Top Down Driver: User Demand</a:t>
            </a:r>
            <a:br>
              <a:rPr lang="en-US" sz="3900" dirty="0">
                <a:effectLst>
                  <a:outerShdw blurRad="38100" dist="38100" dir="2700000" algn="tl">
                    <a:srgbClr val="C0C0C0"/>
                  </a:outerShdw>
                </a:effectLst>
                <a:latin typeface="Comic Sans MS" panose="030F0702030302020204" pitchFamily="66" charset="0"/>
              </a:rPr>
            </a:br>
            <a:endParaRPr lang="en-US" sz="3900" dirty="0">
              <a:effectLst>
                <a:outerShdw blurRad="38100" dist="38100" dir="2700000" algn="tl">
                  <a:srgbClr val="C0C0C0"/>
                </a:outerShdw>
              </a:effectLst>
              <a:latin typeface="Comic Sans MS" panose="030F0702030302020204" pitchFamily="66" charset="0"/>
            </a:endParaRPr>
          </a:p>
        </p:txBody>
      </p:sp>
      <p:sp>
        <p:nvSpPr>
          <p:cNvPr id="61447" name="Slide Number Placeholder 8"/>
          <p:cNvSpPr>
            <a:spLocks noGrp="1"/>
          </p:cNvSpPr>
          <p:nvPr>
            <p:ph type="sldNum" sz="quarter" idx="12"/>
          </p:nvPr>
        </p:nvSpPr>
        <p:spPr bwMode="auto">
          <a:noFill/>
          <a:ln>
            <a:miter lim="800000"/>
            <a:headEnd/>
            <a:tailEnd/>
          </a:ln>
        </p:spPr>
        <p:txBody>
          <a:bodyPr/>
          <a:lstStyle/>
          <a:p>
            <a:fld id="{56B81343-A055-4CCB-8287-48066F33A646}" type="slidenum">
              <a:rPr lang="en-US" smtClean="0">
                <a:ea typeface="ＭＳ Ｐゴシック" pitchFamily="-48" charset="-128"/>
              </a:rPr>
              <a:pPr/>
              <a:t>78</a:t>
            </a:fld>
            <a:endParaRPr lang="en-US" dirty="0">
              <a:ea typeface="ＭＳ Ｐゴシック" pitchFamily="-48" charset="-128"/>
            </a:endParaRPr>
          </a:p>
        </p:txBody>
      </p:sp>
      <p:sp>
        <p:nvSpPr>
          <p:cNvPr id="61448" name="Footer Placeholder 9"/>
          <p:cNvSpPr>
            <a:spLocks noGrp="1"/>
          </p:cNvSpPr>
          <p:nvPr>
            <p:ph type="ftr" sz="quarter" idx="11"/>
          </p:nvPr>
        </p:nvSpPr>
        <p:spPr bwMode="auto">
          <a:noFill/>
          <a:ln>
            <a:miter lim="800000"/>
            <a:headEnd/>
            <a:tailEnd/>
          </a:ln>
        </p:spPr>
        <p:txBody>
          <a:bodyPr/>
          <a:lstStyle/>
          <a:p>
            <a:r>
              <a:rPr lang="en-US" dirty="0">
                <a:ea typeface="ＭＳ Ｐゴシック" pitchFamily="-48" charset="-128"/>
              </a:rPr>
              <a:t>S. LU (UCLA)</a:t>
            </a:r>
          </a:p>
        </p:txBody>
      </p:sp>
      <p:sp>
        <p:nvSpPr>
          <p:cNvPr id="2" name="内容占位符 1">
            <a:extLst>
              <a:ext uri="{FF2B5EF4-FFF2-40B4-BE49-F238E27FC236}">
                <a16:creationId xmlns:a16="http://schemas.microsoft.com/office/drawing/2014/main" id="{FFF8262C-1F3C-4F84-B5DF-46CF4ACE79CA}"/>
              </a:ext>
            </a:extLst>
          </p:cNvPr>
          <p:cNvSpPr>
            <a:spLocks noGrp="1"/>
          </p:cNvSpPr>
          <p:nvPr>
            <p:ph idx="1"/>
          </p:nvPr>
        </p:nvSpPr>
        <p:spPr>
          <a:xfrm>
            <a:off x="504732" y="1435459"/>
            <a:ext cx="8229600" cy="4525963"/>
          </a:xfrm>
        </p:spPr>
        <p:txBody>
          <a:bodyPr/>
          <a:lstStyle/>
          <a:p>
            <a:r>
              <a:rPr lang="zh-CN" altLang="en-US" dirty="0"/>
              <a:t>思贤楼实验实例</a:t>
            </a:r>
          </a:p>
        </p:txBody>
      </p:sp>
      <p:pic>
        <p:nvPicPr>
          <p:cNvPr id="3" name="图片 2">
            <a:extLst>
              <a:ext uri="{FF2B5EF4-FFF2-40B4-BE49-F238E27FC236}">
                <a16:creationId xmlns:a16="http://schemas.microsoft.com/office/drawing/2014/main" id="{4F879573-3C50-4D10-86E4-550820009D6C}"/>
              </a:ext>
            </a:extLst>
          </p:cNvPr>
          <p:cNvPicPr>
            <a:picLocks noChangeAspect="1"/>
          </p:cNvPicPr>
          <p:nvPr/>
        </p:nvPicPr>
        <p:blipFill>
          <a:blip r:embed="rId2"/>
          <a:stretch>
            <a:fillRect/>
          </a:stretch>
        </p:blipFill>
        <p:spPr>
          <a:xfrm>
            <a:off x="504732" y="1966964"/>
            <a:ext cx="8025620" cy="4891035"/>
          </a:xfrm>
          <a:prstGeom prst="rect">
            <a:avLst/>
          </a:prstGeom>
        </p:spPr>
      </p:pic>
    </p:spTree>
    <p:extLst>
      <p:ext uri="{BB962C8B-B14F-4D97-AF65-F5344CB8AC3E}">
        <p14:creationId xmlns:p14="http://schemas.microsoft.com/office/powerpoint/2010/main" val="17279027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a:extLst>
              <a:ext uri="{FF2B5EF4-FFF2-40B4-BE49-F238E27FC236}">
                <a16:creationId xmlns:a16="http://schemas.microsoft.com/office/drawing/2014/main" id="{C3A62F14-4734-41D8-90C9-D87F418BA741}"/>
              </a:ext>
            </a:extLst>
          </p:cNvPr>
          <p:cNvSpPr>
            <a:spLocks noGrp="1" noChangeArrowheads="1"/>
          </p:cNvSpPr>
          <p:nvPr>
            <p:ph type="title"/>
          </p:nvPr>
        </p:nvSpPr>
        <p:spPr/>
        <p:txBody>
          <a:bodyPr/>
          <a:lstStyle/>
          <a:p>
            <a:r>
              <a:rPr lang="en-US" altLang="zh-CN">
                <a:latin typeface="Comic Sans MS" panose="030F0702030302020204" pitchFamily="66" charset="0"/>
              </a:rPr>
              <a:t>Chapter 1   Introduction</a:t>
            </a:r>
          </a:p>
        </p:txBody>
      </p:sp>
      <p:sp>
        <p:nvSpPr>
          <p:cNvPr id="12294" name="Rectangle 6">
            <a:extLst>
              <a:ext uri="{FF2B5EF4-FFF2-40B4-BE49-F238E27FC236}">
                <a16:creationId xmlns:a16="http://schemas.microsoft.com/office/drawing/2014/main" id="{04D77590-CC55-4912-9701-3F6E7D1EB5AD}"/>
              </a:ext>
            </a:extLst>
          </p:cNvPr>
          <p:cNvSpPr>
            <a:spLocks noGrp="1" noChangeArrowheads="1"/>
          </p:cNvSpPr>
          <p:nvPr>
            <p:ph idx="1"/>
          </p:nvPr>
        </p:nvSpPr>
        <p:spPr>
          <a:xfrm>
            <a:off x="457200" y="1492253"/>
            <a:ext cx="8610481" cy="4816475"/>
          </a:xfrm>
        </p:spPr>
        <p:txBody>
          <a:bodyPr/>
          <a:lstStyle/>
          <a:p>
            <a:pPr marL="0" indent="0">
              <a:spcAft>
                <a:spcPct val="50000"/>
              </a:spcAft>
              <a:buNone/>
            </a:pPr>
            <a:r>
              <a:rPr lang="en-US" altLang="zh-CN" sz="2800" dirty="0">
                <a:solidFill>
                  <a:schemeClr val="bg1">
                    <a:lumMod val="65000"/>
                  </a:schemeClr>
                </a:solidFill>
                <a:latin typeface="Comic Sans MS" panose="030F0702030302020204" pitchFamily="66" charset="0"/>
              </a:rPr>
              <a:t>1. What is a network</a:t>
            </a:r>
            <a:r>
              <a:rPr lang="zh-CN" altLang="en-US" sz="2800" dirty="0">
                <a:solidFill>
                  <a:schemeClr val="bg1">
                    <a:lumMod val="65000"/>
                  </a:schemeClr>
                </a:solidFill>
                <a:latin typeface="Comic Sans MS" panose="030F0702030302020204" pitchFamily="66" charset="0"/>
              </a:rPr>
              <a:t>？</a:t>
            </a:r>
            <a:endParaRPr lang="en-US" altLang="zh-CN" sz="2800" dirty="0">
              <a:solidFill>
                <a:schemeClr val="bg1">
                  <a:lumMod val="65000"/>
                </a:schemeClr>
              </a:solidFill>
              <a:latin typeface="Comic Sans MS" panose="030F0702030302020204" pitchFamily="66" charset="0"/>
            </a:endParaRPr>
          </a:p>
          <a:p>
            <a:pPr marL="0" indent="0">
              <a:spcAft>
                <a:spcPct val="50000"/>
              </a:spcAft>
              <a:buNone/>
            </a:pPr>
            <a:r>
              <a:rPr lang="en-US" altLang="zh-CN" sz="2800" dirty="0">
                <a:solidFill>
                  <a:schemeClr val="bg1">
                    <a:lumMod val="65000"/>
                  </a:schemeClr>
                </a:solidFill>
                <a:latin typeface="Comic Sans MS" panose="030F0702030302020204" pitchFamily="66" charset="0"/>
              </a:rPr>
              <a:t>2. What is computer network?</a:t>
            </a:r>
          </a:p>
          <a:p>
            <a:pPr marL="0" indent="0">
              <a:spcAft>
                <a:spcPct val="50000"/>
              </a:spcAft>
              <a:buNone/>
            </a:pPr>
            <a:r>
              <a:rPr lang="en-US" altLang="zh-CN" sz="2800" dirty="0">
                <a:solidFill>
                  <a:schemeClr val="bg1">
                    <a:lumMod val="65000"/>
                  </a:schemeClr>
                </a:solidFill>
                <a:latin typeface="Comic Sans MS" panose="030F0702030302020204" pitchFamily="66" charset="0"/>
              </a:rPr>
              <a:t>3. What is the design principal of network?</a:t>
            </a:r>
          </a:p>
          <a:p>
            <a:pPr marL="0" indent="0">
              <a:spcAft>
                <a:spcPct val="50000"/>
              </a:spcAft>
              <a:buNone/>
            </a:pPr>
            <a:r>
              <a:rPr lang="en-US" altLang="zh-CN" sz="2800" dirty="0">
                <a:solidFill>
                  <a:schemeClr val="bg1">
                    <a:lumMod val="65000"/>
                  </a:schemeClr>
                </a:solidFill>
                <a:latin typeface="Comic Sans MS" panose="030F0702030302020204" pitchFamily="66" charset="0"/>
              </a:rPr>
              <a:t>4. What is advanced network</a:t>
            </a:r>
            <a:r>
              <a:rPr lang="zh-CN" altLang="en-US" sz="2800" dirty="0">
                <a:solidFill>
                  <a:schemeClr val="bg1">
                    <a:lumMod val="65000"/>
                  </a:schemeClr>
                </a:solidFill>
                <a:latin typeface="Comic Sans MS" panose="030F0702030302020204" pitchFamily="66" charset="0"/>
              </a:rPr>
              <a:t>？</a:t>
            </a:r>
            <a:endParaRPr lang="en-US" altLang="zh-CN" sz="2800" dirty="0">
              <a:solidFill>
                <a:schemeClr val="bg1">
                  <a:lumMod val="65000"/>
                </a:schemeClr>
              </a:solidFill>
              <a:latin typeface="Comic Sans MS" panose="030F0702030302020204" pitchFamily="66" charset="0"/>
            </a:endParaRPr>
          </a:p>
          <a:p>
            <a:pPr marL="0" indent="0">
              <a:spcAft>
                <a:spcPct val="50000"/>
              </a:spcAft>
              <a:buNone/>
            </a:pPr>
            <a:r>
              <a:rPr lang="en-US" altLang="zh-CN" sz="2800" dirty="0">
                <a:latin typeface="Comic Sans MS" panose="030F0702030302020204" pitchFamily="66" charset="0"/>
              </a:rPr>
              <a:t>5. Syllabus</a:t>
            </a:r>
          </a:p>
        </p:txBody>
      </p:sp>
      <p:sp>
        <p:nvSpPr>
          <p:cNvPr id="5" name="灯片编号占位符 5">
            <a:extLst>
              <a:ext uri="{FF2B5EF4-FFF2-40B4-BE49-F238E27FC236}">
                <a16:creationId xmlns:a16="http://schemas.microsoft.com/office/drawing/2014/main" id="{6689B8E0-03C4-4E7A-856F-1D7EA61045A8}"/>
              </a:ext>
            </a:extLst>
          </p:cNvPr>
          <p:cNvSpPr>
            <a:spLocks noGrp="1"/>
          </p:cNvSpPr>
          <p:nvPr>
            <p:ph type="sldNum" sz="quarter" idx="12"/>
          </p:nvPr>
        </p:nvSpPr>
        <p:spPr/>
        <p:txBody>
          <a:bodyPr/>
          <a:lstStyle/>
          <a:p>
            <a:fld id="{6E3C3CB9-220A-4D3A-B4D0-BD31ADCB4F47}" type="slidenum">
              <a:rPr lang="en-US" altLang="zh-CN">
                <a:latin typeface="Comic Sans MS" panose="030F0702030302020204" pitchFamily="66" charset="0"/>
              </a:rPr>
              <a:pPr/>
              <a:t>79</a:t>
            </a:fld>
            <a:endParaRPr lang="en-US" altLang="zh-CN">
              <a:latin typeface="Comic Sans MS" panose="030F0702030302020204" pitchFamily="66" charset="0"/>
            </a:endParaRPr>
          </a:p>
        </p:txBody>
      </p:sp>
    </p:spTree>
    <p:extLst>
      <p:ext uri="{BB962C8B-B14F-4D97-AF65-F5344CB8AC3E}">
        <p14:creationId xmlns:p14="http://schemas.microsoft.com/office/powerpoint/2010/main" val="1534975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p:txBody>
          <a:bodyPr/>
          <a:lstStyle/>
          <a:p>
            <a:r>
              <a:rPr lang="en-US" altLang="zh-CN" dirty="0"/>
              <a:t>1. What is a network?</a:t>
            </a:r>
            <a:endParaRPr lang="zh-CN" altLang="en-US" dirty="0"/>
          </a:p>
        </p:txBody>
      </p:sp>
      <p:sp>
        <p:nvSpPr>
          <p:cNvPr id="3" name="内容占位符 2">
            <a:extLst>
              <a:ext uri="{FF2B5EF4-FFF2-40B4-BE49-F238E27FC236}">
                <a16:creationId xmlns:a16="http://schemas.microsoft.com/office/drawing/2014/main" id="{EBE4B16E-D5E7-4403-9948-ABA4E13554D7}"/>
              </a:ext>
            </a:extLst>
          </p:cNvPr>
          <p:cNvSpPr>
            <a:spLocks noGrp="1"/>
          </p:cNvSpPr>
          <p:nvPr>
            <p:ph idx="1"/>
          </p:nvPr>
        </p:nvSpPr>
        <p:spPr/>
        <p:txBody>
          <a:bodyPr/>
          <a:lstStyle/>
          <a:p>
            <a:pPr algn="l">
              <a:buFont typeface="Arial" panose="020B0604020202020204" pitchFamily="34" charset="0"/>
              <a:buChar char="•"/>
            </a:pPr>
            <a:r>
              <a:rPr lang="en-US" altLang="zh-CN" sz="2400" b="1" i="0" dirty="0">
                <a:solidFill>
                  <a:srgbClr val="000000"/>
                </a:solidFill>
                <a:effectLst/>
                <a:latin typeface="Microsoft YaHei" panose="020B0503020204020204" pitchFamily="34" charset="-122"/>
                <a:ea typeface="Microsoft YaHei" panose="020B0503020204020204" pitchFamily="34" charset="-122"/>
              </a:rPr>
              <a:t>Network theory </a:t>
            </a:r>
            <a:r>
              <a:rPr lang="en-US" altLang="zh-CN" sz="2400" i="0" dirty="0">
                <a:solidFill>
                  <a:srgbClr val="000000"/>
                </a:solidFill>
                <a:effectLst/>
                <a:latin typeface="Microsoft YaHei" panose="020B0503020204020204" pitchFamily="34" charset="-122"/>
                <a:ea typeface="Microsoft YaHei" panose="020B0503020204020204" pitchFamily="34" charset="-122"/>
              </a:rPr>
              <a:t>, the study of graphs as a representation of relations between discrete objects</a:t>
            </a:r>
            <a:endParaRPr lang="zh-CN" altLang="en-US" sz="2400" dirty="0"/>
          </a:p>
        </p:txBody>
      </p:sp>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8</a:t>
            </a:fld>
            <a:endParaRPr lang="en-US" altLang="zh-CN"/>
          </a:p>
        </p:txBody>
      </p:sp>
      <p:sp>
        <p:nvSpPr>
          <p:cNvPr id="9" name="文本框 8">
            <a:extLst>
              <a:ext uri="{FF2B5EF4-FFF2-40B4-BE49-F238E27FC236}">
                <a16:creationId xmlns:a16="http://schemas.microsoft.com/office/drawing/2014/main" id="{B7800017-F466-4723-9F4F-FC39E2531F2A}"/>
              </a:ext>
            </a:extLst>
          </p:cNvPr>
          <p:cNvSpPr txBox="1"/>
          <p:nvPr/>
        </p:nvSpPr>
        <p:spPr>
          <a:xfrm>
            <a:off x="762100" y="2514624"/>
            <a:ext cx="4572000" cy="369332"/>
          </a:xfrm>
          <a:prstGeom prst="rect">
            <a:avLst/>
          </a:prstGeom>
          <a:noFill/>
        </p:spPr>
        <p:txBody>
          <a:bodyPr wrap="square">
            <a:spAutoFit/>
          </a:bodyPr>
          <a:lstStyle/>
          <a:p>
            <a:r>
              <a:rPr lang="en-US" altLang="zh-CN" dirty="0"/>
              <a:t> G=(V, E)</a:t>
            </a:r>
            <a:endParaRPr lang="zh-CN" altLang="en-US" dirty="0"/>
          </a:p>
        </p:txBody>
      </p:sp>
      <p:pic>
        <p:nvPicPr>
          <p:cNvPr id="11" name="图片 10">
            <a:extLst>
              <a:ext uri="{FF2B5EF4-FFF2-40B4-BE49-F238E27FC236}">
                <a16:creationId xmlns:a16="http://schemas.microsoft.com/office/drawing/2014/main" id="{44A939DD-246A-40AA-88D1-C55488B22FFD}"/>
              </a:ext>
            </a:extLst>
          </p:cNvPr>
          <p:cNvPicPr>
            <a:picLocks noChangeAspect="1"/>
          </p:cNvPicPr>
          <p:nvPr/>
        </p:nvPicPr>
        <p:blipFill>
          <a:blip r:embed="rId3"/>
          <a:stretch>
            <a:fillRect/>
          </a:stretch>
        </p:blipFill>
        <p:spPr>
          <a:xfrm>
            <a:off x="728129" y="2947456"/>
            <a:ext cx="7845754" cy="3361269"/>
          </a:xfrm>
          <a:prstGeom prst="rect">
            <a:avLst/>
          </a:prstGeom>
        </p:spPr>
      </p:pic>
      <p:sp>
        <p:nvSpPr>
          <p:cNvPr id="15" name="文本框 14">
            <a:extLst>
              <a:ext uri="{FF2B5EF4-FFF2-40B4-BE49-F238E27FC236}">
                <a16:creationId xmlns:a16="http://schemas.microsoft.com/office/drawing/2014/main" id="{78915391-0C0F-48A7-AB12-4291BF2A95BC}"/>
              </a:ext>
            </a:extLst>
          </p:cNvPr>
          <p:cNvSpPr txBox="1"/>
          <p:nvPr/>
        </p:nvSpPr>
        <p:spPr>
          <a:xfrm>
            <a:off x="1359289" y="6483350"/>
            <a:ext cx="4572000" cy="369332"/>
          </a:xfrm>
          <a:prstGeom prst="rect">
            <a:avLst/>
          </a:prstGeom>
          <a:noFill/>
        </p:spPr>
        <p:txBody>
          <a:bodyPr wrap="square">
            <a:spAutoFit/>
          </a:bodyPr>
          <a:lstStyle/>
          <a:p>
            <a:r>
              <a:rPr lang="en-US" altLang="zh-CN" dirty="0"/>
              <a:t>Seven bridges of </a:t>
            </a:r>
            <a:r>
              <a:rPr lang="en-US" altLang="zh-CN" dirty="0" err="1"/>
              <a:t>Königsberg</a:t>
            </a:r>
            <a:endParaRPr lang="zh-CN" altLang="en-US" dirty="0"/>
          </a:p>
        </p:txBody>
      </p:sp>
    </p:spTree>
    <p:extLst>
      <p:ext uri="{BB962C8B-B14F-4D97-AF65-F5344CB8AC3E}">
        <p14:creationId xmlns:p14="http://schemas.microsoft.com/office/powerpoint/2010/main" val="354606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0C7114CA-4546-4479-B628-D4EACA2E47F4}"/>
              </a:ext>
            </a:extLst>
          </p:cNvPr>
          <p:cNvSpPr>
            <a:spLocks noGrp="1" noChangeArrowheads="1"/>
          </p:cNvSpPr>
          <p:nvPr>
            <p:ph type="title" idx="4294967295"/>
          </p:nvPr>
        </p:nvSpPr>
        <p:spPr/>
        <p:txBody>
          <a:bodyPr/>
          <a:lstStyle/>
          <a:p>
            <a:pPr eaLnBrk="1" hangingPunct="1"/>
            <a:r>
              <a:rPr lang="en-US" altLang="zh-CN" sz="4400" dirty="0">
                <a:latin typeface="Comic Sans MS" panose="030F0702030302020204" pitchFamily="66" charset="0"/>
              </a:rPr>
              <a:t>Syllabus</a:t>
            </a:r>
            <a:endParaRPr lang="zh-CN" altLang="en-US" dirty="0">
              <a:latin typeface="Comic Sans MS" panose="030F0702030302020204" pitchFamily="66" charset="0"/>
            </a:endParaRPr>
          </a:p>
        </p:txBody>
      </p:sp>
      <p:pic>
        <p:nvPicPr>
          <p:cNvPr id="4" name="图片 3">
            <a:extLst>
              <a:ext uri="{FF2B5EF4-FFF2-40B4-BE49-F238E27FC236}">
                <a16:creationId xmlns:a16="http://schemas.microsoft.com/office/drawing/2014/main" id="{5BF6DC5C-1BBF-42CC-BC75-02C65448BAA5}"/>
              </a:ext>
            </a:extLst>
          </p:cNvPr>
          <p:cNvPicPr>
            <a:picLocks noChangeAspect="1"/>
          </p:cNvPicPr>
          <p:nvPr/>
        </p:nvPicPr>
        <p:blipFill>
          <a:blip r:embed="rId2"/>
          <a:stretch>
            <a:fillRect/>
          </a:stretch>
        </p:blipFill>
        <p:spPr>
          <a:xfrm>
            <a:off x="2590852" y="1524050"/>
            <a:ext cx="4190890" cy="532252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067A2CE-8BDD-4F3A-AB7A-2F4DFCF458B7}"/>
              </a:ext>
            </a:extLst>
          </p:cNvPr>
          <p:cNvSpPr>
            <a:spLocks noGrp="1" noChangeArrowheads="1"/>
          </p:cNvSpPr>
          <p:nvPr>
            <p:ph type="title" idx="4294967295"/>
          </p:nvPr>
        </p:nvSpPr>
        <p:spPr/>
        <p:txBody>
          <a:bodyPr/>
          <a:lstStyle/>
          <a:p>
            <a:pPr eaLnBrk="1" hangingPunct="1"/>
            <a:r>
              <a:rPr lang="en-US" altLang="zh-CN" dirty="0">
                <a:latin typeface="Comic Sans MS" panose="030F0702030302020204" pitchFamily="66" charset="0"/>
              </a:rPr>
              <a:t>Courses</a:t>
            </a:r>
            <a:endParaRPr lang="zh-CN" altLang="zh-CN" dirty="0">
              <a:latin typeface="Comic Sans MS" panose="030F0702030302020204" pitchFamily="66" charset="0"/>
            </a:endParaRPr>
          </a:p>
        </p:txBody>
      </p:sp>
      <p:sp>
        <p:nvSpPr>
          <p:cNvPr id="21507" name="Rectangle 3">
            <a:extLst>
              <a:ext uri="{FF2B5EF4-FFF2-40B4-BE49-F238E27FC236}">
                <a16:creationId xmlns:a16="http://schemas.microsoft.com/office/drawing/2014/main" id="{085E262F-AB93-4471-A9FC-CE572ACA7399}"/>
              </a:ext>
            </a:extLst>
          </p:cNvPr>
          <p:cNvSpPr>
            <a:spLocks noGrp="1" noChangeArrowheads="1"/>
          </p:cNvSpPr>
          <p:nvPr>
            <p:ph type="body" idx="4294967295"/>
          </p:nvPr>
        </p:nvSpPr>
        <p:spPr/>
        <p:txBody>
          <a:bodyPr/>
          <a:lstStyle/>
          <a:p>
            <a:pPr eaLnBrk="1" hangingPunct="1"/>
            <a:r>
              <a:rPr lang="en-US" altLang="zh-CN" dirty="0">
                <a:solidFill>
                  <a:schemeClr val="tx2"/>
                </a:solidFill>
                <a:latin typeface="Comic Sans MS" panose="030F0702030302020204" pitchFamily="66" charset="0"/>
              </a:rPr>
              <a:t>Theory teaching</a:t>
            </a:r>
            <a:r>
              <a:rPr lang="zh-CN" altLang="en-US" dirty="0"/>
              <a:t>：</a:t>
            </a:r>
            <a:r>
              <a:rPr lang="en-US" altLang="zh-CN" dirty="0">
                <a:latin typeface="Comic Sans MS" panose="030F0702030302020204" pitchFamily="66" charset="0"/>
              </a:rPr>
              <a:t>5</a:t>
            </a:r>
            <a:r>
              <a:rPr lang="zh-CN" altLang="en-US" dirty="0">
                <a:latin typeface="Comic Sans MS" panose="030F0702030302020204" pitchFamily="66" charset="0"/>
              </a:rPr>
              <a:t>0 </a:t>
            </a:r>
            <a:r>
              <a:rPr lang="en-US" altLang="zh-CN" dirty="0">
                <a:latin typeface="Comic Sans MS" panose="030F0702030302020204" pitchFamily="66" charset="0"/>
              </a:rPr>
              <a:t>hours</a:t>
            </a:r>
            <a:r>
              <a:rPr lang="zh-CN" altLang="en-US" dirty="0">
                <a:latin typeface="Comic Sans MS" panose="030F0702030302020204" pitchFamily="66" charset="0"/>
              </a:rPr>
              <a:t>，</a:t>
            </a:r>
            <a:r>
              <a:rPr lang="en-US" altLang="zh-CN" dirty="0">
                <a:latin typeface="Comic Sans MS" panose="030F0702030302020204" pitchFamily="66" charset="0"/>
              </a:rPr>
              <a:t>8 weeks</a:t>
            </a:r>
            <a:r>
              <a:rPr lang="zh-CN" altLang="en-US" dirty="0">
                <a:latin typeface="Comic Sans MS" panose="030F0702030302020204" pitchFamily="66" charset="0"/>
              </a:rPr>
              <a:t>        </a:t>
            </a:r>
            <a:endParaRPr lang="zh-CN" altLang="en-US" sz="2800" dirty="0">
              <a:solidFill>
                <a:schemeClr val="hlink"/>
              </a:solidFill>
              <a:latin typeface="Comic Sans MS" panose="030F0702030302020204" pitchFamily="66" charset="0"/>
            </a:endParaRPr>
          </a:p>
          <a:p>
            <a:pPr eaLnBrk="1" hangingPunct="1"/>
            <a:r>
              <a:rPr lang="en-US" altLang="zh-CN" dirty="0">
                <a:solidFill>
                  <a:schemeClr val="tx2"/>
                </a:solidFill>
                <a:latin typeface="Comic Sans MS" panose="030F0702030302020204" pitchFamily="66" charset="0"/>
              </a:rPr>
              <a:t>Experiment courses</a:t>
            </a:r>
            <a:r>
              <a:rPr lang="zh-CN" altLang="en-US" dirty="0"/>
              <a:t>：</a:t>
            </a:r>
            <a:r>
              <a:rPr lang="zh-CN" altLang="en-US" dirty="0">
                <a:latin typeface="Comic Sans MS" panose="030F0702030302020204" pitchFamily="66" charset="0"/>
              </a:rPr>
              <a:t>20</a:t>
            </a:r>
            <a:r>
              <a:rPr lang="en-US" altLang="zh-CN" dirty="0">
                <a:latin typeface="Comic Sans MS" panose="030F0702030302020204" pitchFamily="66" charset="0"/>
              </a:rPr>
              <a:t> hours</a:t>
            </a:r>
            <a:r>
              <a:rPr lang="zh-CN" altLang="en-US" dirty="0">
                <a:latin typeface="Comic Sans MS" panose="030F0702030302020204" pitchFamily="66" charset="0"/>
              </a:rPr>
              <a:t>，5 </a:t>
            </a:r>
            <a:r>
              <a:rPr lang="en-US" altLang="zh-CN" dirty="0">
                <a:latin typeface="Comic Sans MS" panose="030F0702030302020204" pitchFamily="66" charset="0"/>
              </a:rPr>
              <a:t>times</a:t>
            </a:r>
            <a:endParaRPr lang="zh-CN" altLang="en-US" dirty="0">
              <a:latin typeface="Comic Sans MS" panose="030F0702030302020204" pitchFamily="66" charset="0"/>
            </a:endParaRPr>
          </a:p>
          <a:p>
            <a:pPr eaLnBrk="1" hangingPunct="1"/>
            <a:r>
              <a:rPr lang="en-US" altLang="zh-CN" dirty="0">
                <a:latin typeface="Comic Sans MS" panose="030F0702030302020204" pitchFamily="66" charset="0"/>
              </a:rPr>
              <a:t>score </a:t>
            </a:r>
            <a:r>
              <a:rPr lang="zh-CN" altLang="en-US" dirty="0">
                <a:latin typeface="Comic Sans MS" panose="030F0702030302020204" pitchFamily="66" charset="0"/>
              </a:rPr>
              <a:t>：</a:t>
            </a:r>
          </a:p>
          <a:p>
            <a:pPr lvl="1" eaLnBrk="1" hangingPunct="1"/>
            <a:r>
              <a:rPr lang="en-US" altLang="zh-CN" dirty="0">
                <a:latin typeface="Comic Sans MS" panose="030F0702030302020204" pitchFamily="66" charset="0"/>
              </a:rPr>
              <a:t>test (closed book)</a:t>
            </a:r>
            <a:r>
              <a:rPr lang="zh-CN" altLang="en-US" dirty="0">
                <a:latin typeface="Comic Sans MS" panose="030F0702030302020204" pitchFamily="66" charset="0"/>
              </a:rPr>
              <a:t>：            </a:t>
            </a:r>
            <a:r>
              <a:rPr lang="en-US" altLang="zh-CN" dirty="0">
                <a:latin typeface="Comic Sans MS" panose="030F0702030302020204" pitchFamily="66" charset="0"/>
              </a:rPr>
              <a:t>6</a:t>
            </a:r>
            <a:r>
              <a:rPr lang="zh-CN" altLang="en-US" dirty="0">
                <a:latin typeface="Comic Sans MS" panose="030F0702030302020204" pitchFamily="66" charset="0"/>
              </a:rPr>
              <a:t>0%</a:t>
            </a:r>
          </a:p>
          <a:p>
            <a:pPr lvl="1" eaLnBrk="1" hangingPunct="1"/>
            <a:r>
              <a:rPr lang="en-US" altLang="zh-CN" dirty="0">
                <a:latin typeface="Comic Sans MS" panose="030F0702030302020204" pitchFamily="66" charset="0"/>
              </a:rPr>
              <a:t>experiment and homework:  4</a:t>
            </a:r>
            <a:r>
              <a:rPr lang="zh-CN" altLang="en-US" dirty="0">
                <a:latin typeface="Comic Sans MS" panose="030F0702030302020204" pitchFamily="66" charset="0"/>
              </a:rPr>
              <a:t>0% </a:t>
            </a:r>
          </a:p>
          <a:p>
            <a:pPr eaLnBrk="1" hangingPunct="1"/>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9E1E258C-287D-423E-8CBB-423FDB7FE070}"/>
              </a:ext>
            </a:extLst>
          </p:cNvPr>
          <p:cNvSpPr>
            <a:spLocks noGrp="1" noChangeArrowheads="1"/>
          </p:cNvSpPr>
          <p:nvPr>
            <p:ph type="title" idx="4294967295"/>
          </p:nvPr>
        </p:nvSpPr>
        <p:spPr/>
        <p:txBody>
          <a:bodyPr/>
          <a:lstStyle/>
          <a:p>
            <a:pPr eaLnBrk="1" hangingPunct="1"/>
            <a:r>
              <a:rPr lang="en-US" altLang="zh-CN">
                <a:latin typeface="Comic Sans MS" panose="030F0702030302020204" pitchFamily="66" charset="0"/>
              </a:rPr>
              <a:t>experiment courses</a:t>
            </a:r>
            <a:endParaRPr lang="zh-CN" altLang="zh-CN">
              <a:latin typeface="Comic Sans MS" panose="030F0702030302020204" pitchFamily="66" charset="0"/>
            </a:endParaRPr>
          </a:p>
        </p:txBody>
      </p:sp>
      <p:sp>
        <p:nvSpPr>
          <p:cNvPr id="22531" name="Rectangle 3">
            <a:extLst>
              <a:ext uri="{FF2B5EF4-FFF2-40B4-BE49-F238E27FC236}">
                <a16:creationId xmlns:a16="http://schemas.microsoft.com/office/drawing/2014/main" id="{E2C52205-60A9-4784-9417-7B83BAA1D8B0}"/>
              </a:ext>
            </a:extLst>
          </p:cNvPr>
          <p:cNvSpPr>
            <a:spLocks noGrp="1" noChangeArrowheads="1"/>
          </p:cNvSpPr>
          <p:nvPr>
            <p:ph type="body" idx="4294967295"/>
          </p:nvPr>
        </p:nvSpPr>
        <p:spPr>
          <a:xfrm>
            <a:off x="228600" y="1600200"/>
            <a:ext cx="8686800" cy="4525963"/>
          </a:xfrm>
        </p:spPr>
        <p:txBody>
          <a:bodyPr/>
          <a:lstStyle/>
          <a:p>
            <a:pPr lvl="1" eaLnBrk="1" hangingPunct="1">
              <a:buFontTx/>
              <a:buNone/>
            </a:pPr>
            <a:r>
              <a:rPr lang="en-US" altLang="zh-CN" sz="2400" dirty="0">
                <a:latin typeface="Comic Sans MS" panose="030F0702030302020204" pitchFamily="66" charset="0"/>
                <a:ea typeface="楷体_GB2312" pitchFamily="49" charset="-122"/>
              </a:rPr>
              <a:t>Exp</a:t>
            </a:r>
            <a:r>
              <a:rPr lang="zh-CN" altLang="en-US" sz="2400" dirty="0">
                <a:latin typeface="Comic Sans MS" panose="030F0702030302020204" pitchFamily="66" charset="0"/>
                <a:ea typeface="楷体_GB2312" pitchFamily="49" charset="-122"/>
              </a:rPr>
              <a:t>1</a:t>
            </a:r>
            <a:r>
              <a:rPr lang="en-US" altLang="zh-CN" sz="2400" dirty="0">
                <a:latin typeface="Comic Sans MS" panose="030F0702030302020204" pitchFamily="66" charset="0"/>
                <a:ea typeface="楷体_GB2312" pitchFamily="49" charset="-122"/>
              </a:rPr>
              <a:t>.</a:t>
            </a:r>
            <a:r>
              <a:rPr lang="zh-CN" altLang="en-US" sz="2400" dirty="0">
                <a:latin typeface="Comic Sans MS" panose="030F0702030302020204" pitchFamily="66" charset="0"/>
                <a:ea typeface="楷体_GB2312" pitchFamily="49" charset="-122"/>
              </a:rPr>
              <a:t> </a:t>
            </a:r>
            <a:r>
              <a:rPr lang="en-US" altLang="zh-CN" sz="2400" dirty="0">
                <a:latin typeface="Comic Sans MS" panose="030F0702030302020204" pitchFamily="66" charset="0"/>
                <a:ea typeface="楷体_GB2312" pitchFamily="49" charset="-122"/>
              </a:rPr>
              <a:t>Packet sniffer and analysis based</a:t>
            </a:r>
            <a:r>
              <a:rPr lang="zh-CN" altLang="en-US" sz="2400" dirty="0">
                <a:latin typeface="Comic Sans MS" panose="030F0702030302020204" pitchFamily="66" charset="0"/>
                <a:ea typeface="楷体_GB2312" pitchFamily="49" charset="-122"/>
              </a:rPr>
              <a:t> </a:t>
            </a:r>
            <a:r>
              <a:rPr lang="en-US" altLang="zh-CN" sz="2400" dirty="0">
                <a:latin typeface="Comic Sans MS" panose="030F0702030302020204" pitchFamily="66" charset="0"/>
                <a:ea typeface="楷体_GB2312" pitchFamily="49" charset="-122"/>
              </a:rPr>
              <a:t>on </a:t>
            </a:r>
            <a:r>
              <a:rPr lang="zh-CN" altLang="en-US" sz="2400" dirty="0">
                <a:latin typeface="Comic Sans MS" panose="030F0702030302020204" pitchFamily="66" charset="0"/>
                <a:ea typeface="楷体_GB2312" pitchFamily="49" charset="-122"/>
              </a:rPr>
              <a:t>Wireshark</a:t>
            </a:r>
          </a:p>
          <a:p>
            <a:pPr lvl="1" eaLnBrk="1" hangingPunct="1">
              <a:buFontTx/>
              <a:buNone/>
            </a:pPr>
            <a:r>
              <a:rPr lang="en-US" altLang="zh-CN" sz="2400" dirty="0">
                <a:latin typeface="Comic Sans MS" panose="030F0702030302020204" pitchFamily="66" charset="0"/>
                <a:ea typeface="楷体_GB2312" pitchFamily="49" charset="-122"/>
              </a:rPr>
              <a:t>Exp</a:t>
            </a:r>
            <a:r>
              <a:rPr lang="zh-CN" altLang="en-US" sz="2400" dirty="0">
                <a:latin typeface="Comic Sans MS" panose="030F0702030302020204" pitchFamily="66" charset="0"/>
                <a:ea typeface="楷体_GB2312" pitchFamily="49" charset="-122"/>
              </a:rPr>
              <a:t>2</a:t>
            </a:r>
            <a:r>
              <a:rPr lang="en-US" altLang="zh-CN" sz="2400" dirty="0">
                <a:latin typeface="Comic Sans MS" panose="030F0702030302020204" pitchFamily="66" charset="0"/>
                <a:ea typeface="楷体_GB2312" pitchFamily="49" charset="-122"/>
              </a:rPr>
              <a:t>.</a:t>
            </a:r>
            <a:r>
              <a:rPr lang="zh-CN" altLang="en-US" sz="2400" dirty="0">
                <a:latin typeface="Comic Sans MS" panose="030F0702030302020204" pitchFamily="66" charset="0"/>
                <a:ea typeface="楷体_GB2312" pitchFamily="49" charset="-122"/>
              </a:rPr>
              <a:t> </a:t>
            </a:r>
            <a:r>
              <a:rPr lang="en-US" altLang="zh-CN" sz="2400" dirty="0">
                <a:latin typeface="Comic Sans MS" panose="030F0702030302020204" pitchFamily="66" charset="0"/>
                <a:ea typeface="楷体_GB2312" pitchFamily="49" charset="-122"/>
              </a:rPr>
              <a:t>Development of e</a:t>
            </a:r>
            <a:r>
              <a:rPr lang="zh-CN" altLang="en-US" sz="2400" dirty="0">
                <a:latin typeface="Comic Sans MS" panose="030F0702030302020204" pitchFamily="66" charset="0"/>
                <a:ea typeface="楷体_GB2312" pitchFamily="49" charset="-122"/>
              </a:rPr>
              <a:t>-mail </a:t>
            </a:r>
            <a:r>
              <a:rPr lang="en-US" altLang="zh-CN" sz="2400" dirty="0">
                <a:latin typeface="Comic Sans MS" panose="030F0702030302020204" pitchFamily="66" charset="0"/>
                <a:ea typeface="楷体_GB2312" pitchFamily="49" charset="-122"/>
              </a:rPr>
              <a:t>protocol(</a:t>
            </a:r>
            <a:r>
              <a:rPr lang="zh-CN" altLang="en-US" sz="2400" dirty="0">
                <a:latin typeface="Comic Sans MS" panose="030F0702030302020204" pitchFamily="66" charset="0"/>
                <a:ea typeface="楷体_GB2312" pitchFamily="49" charset="-122"/>
              </a:rPr>
              <a:t>SMTP/POP3</a:t>
            </a:r>
            <a:r>
              <a:rPr lang="en-US" altLang="zh-CN" sz="2400" dirty="0">
                <a:latin typeface="Comic Sans MS" panose="030F0702030302020204" pitchFamily="66" charset="0"/>
                <a:ea typeface="楷体_GB2312" pitchFamily="49" charset="-122"/>
              </a:rPr>
              <a:t>)</a:t>
            </a:r>
            <a:endParaRPr lang="zh-CN" altLang="en-US" sz="2400" dirty="0">
              <a:latin typeface="Comic Sans MS" panose="030F0702030302020204" pitchFamily="66" charset="0"/>
              <a:ea typeface="楷体_GB2312" pitchFamily="49" charset="-122"/>
            </a:endParaRPr>
          </a:p>
          <a:p>
            <a:pPr lvl="1" eaLnBrk="1" hangingPunct="1">
              <a:buFontTx/>
              <a:buNone/>
            </a:pPr>
            <a:r>
              <a:rPr lang="en-US" altLang="zh-CN" sz="2400" dirty="0">
                <a:latin typeface="Comic Sans MS" panose="030F0702030302020204" pitchFamily="66" charset="0"/>
                <a:ea typeface="楷体_GB2312" pitchFamily="49" charset="-122"/>
              </a:rPr>
              <a:t>Exp</a:t>
            </a:r>
            <a:r>
              <a:rPr lang="zh-CN" altLang="en-US" sz="2400" dirty="0">
                <a:latin typeface="Comic Sans MS" panose="030F0702030302020204" pitchFamily="66" charset="0"/>
                <a:ea typeface="楷体_GB2312" pitchFamily="49" charset="-122"/>
              </a:rPr>
              <a:t>3</a:t>
            </a:r>
            <a:r>
              <a:rPr lang="en-US" altLang="zh-CN" sz="2400" dirty="0">
                <a:latin typeface="Comic Sans MS" panose="030F0702030302020204" pitchFamily="66" charset="0"/>
                <a:ea typeface="楷体_GB2312" pitchFamily="49" charset="-122"/>
              </a:rPr>
              <a:t>.</a:t>
            </a:r>
            <a:r>
              <a:rPr lang="zh-CN" altLang="en-US" sz="2400" dirty="0">
                <a:latin typeface="Comic Sans MS" panose="030F0702030302020204" pitchFamily="66" charset="0"/>
                <a:ea typeface="楷体_GB2312" pitchFamily="49" charset="-122"/>
              </a:rPr>
              <a:t> </a:t>
            </a:r>
            <a:r>
              <a:rPr lang="en-US" altLang="zh-CN" sz="2400" dirty="0">
                <a:latin typeface="Comic Sans MS" panose="030F0702030302020204" pitchFamily="66" charset="0"/>
                <a:ea typeface="楷体_GB2312" pitchFamily="49" charset="-122"/>
              </a:rPr>
              <a:t>Socket programming</a:t>
            </a:r>
          </a:p>
          <a:p>
            <a:pPr lvl="1" eaLnBrk="1" hangingPunct="1">
              <a:buFontTx/>
              <a:buNone/>
            </a:pPr>
            <a:r>
              <a:rPr lang="en-US" altLang="zh-CN" sz="2400" dirty="0">
                <a:latin typeface="Comic Sans MS" panose="030F0702030302020204" pitchFamily="66" charset="0"/>
                <a:ea typeface="楷体_GB2312" pitchFamily="49" charset="-122"/>
              </a:rPr>
              <a:t>Exp</a:t>
            </a:r>
            <a:r>
              <a:rPr lang="zh-CN" altLang="en-US" sz="2400" dirty="0">
                <a:latin typeface="Comic Sans MS" panose="030F0702030302020204" pitchFamily="66" charset="0"/>
                <a:ea typeface="楷体_GB2312" pitchFamily="49" charset="-122"/>
              </a:rPr>
              <a:t>4</a:t>
            </a:r>
            <a:r>
              <a:rPr lang="en-US" altLang="zh-CN" sz="2400" dirty="0">
                <a:latin typeface="Comic Sans MS" panose="030F0702030302020204" pitchFamily="66" charset="0"/>
                <a:ea typeface="楷体_GB2312" pitchFamily="49" charset="-122"/>
              </a:rPr>
              <a:t>.</a:t>
            </a:r>
            <a:r>
              <a:rPr lang="zh-CN" altLang="en-US" sz="2400" dirty="0">
                <a:latin typeface="Comic Sans MS" panose="030F0702030302020204" pitchFamily="66" charset="0"/>
                <a:ea typeface="楷体_GB2312" pitchFamily="49" charset="-122"/>
              </a:rPr>
              <a:t> </a:t>
            </a:r>
            <a:r>
              <a:rPr lang="en-US" altLang="zh-CN" sz="2400" dirty="0">
                <a:latin typeface="Comic Sans MS" panose="030F0702030302020204" pitchFamily="66" charset="0"/>
                <a:ea typeface="楷体_GB2312" pitchFamily="49" charset="-122"/>
              </a:rPr>
              <a:t>Routing based on </a:t>
            </a:r>
            <a:r>
              <a:rPr lang="zh-CN" altLang="en-US" sz="2400" dirty="0">
                <a:latin typeface="Comic Sans MS" panose="030F0702030302020204" pitchFamily="66" charset="0"/>
                <a:ea typeface="楷体_GB2312" pitchFamily="49" charset="-122"/>
              </a:rPr>
              <a:t>RouteSim</a:t>
            </a:r>
          </a:p>
          <a:p>
            <a:pPr lvl="1" eaLnBrk="1" hangingPunct="1">
              <a:buFontTx/>
              <a:buNone/>
            </a:pPr>
            <a:r>
              <a:rPr lang="en-US" altLang="zh-CN" sz="2400" dirty="0">
                <a:latin typeface="Comic Sans MS" panose="030F0702030302020204" pitchFamily="66" charset="0"/>
                <a:ea typeface="楷体_GB2312" pitchFamily="49" charset="-122"/>
              </a:rPr>
              <a:t>Exp</a:t>
            </a:r>
            <a:r>
              <a:rPr lang="zh-CN" altLang="en-US" sz="2400" dirty="0">
                <a:latin typeface="Comic Sans MS" panose="030F0702030302020204" pitchFamily="66" charset="0"/>
                <a:ea typeface="楷体_GB2312" pitchFamily="49" charset="-122"/>
              </a:rPr>
              <a:t>5</a:t>
            </a:r>
            <a:r>
              <a:rPr lang="en-US" altLang="zh-CN" sz="2400" dirty="0">
                <a:latin typeface="Comic Sans MS" panose="030F0702030302020204" pitchFamily="66" charset="0"/>
                <a:ea typeface="楷体_GB2312" pitchFamily="49" charset="-122"/>
              </a:rPr>
              <a:t>.</a:t>
            </a:r>
            <a:r>
              <a:rPr lang="zh-CN" altLang="en-US" sz="2400" dirty="0">
                <a:latin typeface="Comic Sans MS" panose="030F0702030302020204" pitchFamily="66" charset="0"/>
                <a:ea typeface="楷体_GB2312" pitchFamily="49" charset="-122"/>
              </a:rPr>
              <a:t> </a:t>
            </a:r>
            <a:r>
              <a:rPr lang="en-US" altLang="zh-CN" sz="2400" dirty="0">
                <a:latin typeface="Comic Sans MS" panose="030F0702030302020204" pitchFamily="66" charset="0"/>
                <a:ea typeface="楷体_GB2312" pitchFamily="49" charset="-122"/>
              </a:rPr>
              <a:t>……</a:t>
            </a:r>
            <a:endParaRPr lang="zh-CN" altLang="en-US" sz="2400" dirty="0">
              <a:latin typeface="Comic Sans MS" panose="030F0702030302020204" pitchFamily="66" charset="0"/>
              <a:ea typeface="楷体_GB2312" pitchFamily="49" charset="-122"/>
            </a:endParaRPr>
          </a:p>
          <a:p>
            <a:pPr lvl="1" eaLnBrk="1" hangingPunct="1">
              <a:buFontTx/>
              <a:buNone/>
            </a:pPr>
            <a:endParaRPr lang="zh-CN" altLang="en-US" sz="2400" dirty="0">
              <a:latin typeface="楷体_GB2312" pitchFamily="49" charset="-122"/>
              <a:ea typeface="楷体_GB2312" pitchFamily="49" charset="-122"/>
            </a:endParaRPr>
          </a:p>
          <a:p>
            <a:pPr lvl="1" eaLnBrk="1" hangingPunct="1">
              <a:buFontTx/>
              <a:buNone/>
            </a:pPr>
            <a:endParaRPr lang="zh-CN" altLang="en-US" sz="2400" dirty="0">
              <a:latin typeface="Comic Sans MS" panose="030F0702030302020204" pitchFamily="66" charset="0"/>
              <a:ea typeface="楷体_GB2312" pitchFamily="49" charset="-122"/>
            </a:endParaRPr>
          </a:p>
          <a:p>
            <a:pPr lvl="1" eaLnBrk="1" hangingPunct="1">
              <a:buFontTx/>
              <a:buNone/>
            </a:pPr>
            <a:r>
              <a:rPr lang="zh-CN" altLang="en-US" sz="1800" dirty="0">
                <a:solidFill>
                  <a:srgbClr val="000000"/>
                </a:solidFill>
              </a:rPr>
              <a:t>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A8746A6F-556A-4A64-BB83-9EE914927B05}"/>
              </a:ext>
            </a:extLst>
          </p:cNvPr>
          <p:cNvSpPr>
            <a:spLocks noGrp="1" noChangeArrowheads="1"/>
          </p:cNvSpPr>
          <p:nvPr>
            <p:ph type="title" idx="4294967295"/>
          </p:nvPr>
        </p:nvSpPr>
        <p:spPr/>
        <p:txBody>
          <a:bodyPr/>
          <a:lstStyle/>
          <a:p>
            <a:pPr eaLnBrk="1" hangingPunct="1"/>
            <a:r>
              <a:rPr lang="en-US" altLang="zh-CN" dirty="0">
                <a:latin typeface="Comic Sans MS" panose="030F0702030302020204" pitchFamily="66" charset="0"/>
              </a:rPr>
              <a:t>Teachers or advisers</a:t>
            </a:r>
            <a:endParaRPr lang="zh-CN" altLang="zh-CN" dirty="0">
              <a:latin typeface="Comic Sans MS" panose="030F0702030302020204" pitchFamily="66" charset="0"/>
            </a:endParaRPr>
          </a:p>
        </p:txBody>
      </p:sp>
      <p:sp>
        <p:nvSpPr>
          <p:cNvPr id="23555" name="Rectangle 3">
            <a:extLst>
              <a:ext uri="{FF2B5EF4-FFF2-40B4-BE49-F238E27FC236}">
                <a16:creationId xmlns:a16="http://schemas.microsoft.com/office/drawing/2014/main" id="{F616E3E2-FE67-4A9B-B4C6-B628676CBCEF}"/>
              </a:ext>
            </a:extLst>
          </p:cNvPr>
          <p:cNvSpPr>
            <a:spLocks noGrp="1" noChangeArrowheads="1"/>
          </p:cNvSpPr>
          <p:nvPr>
            <p:ph type="body" idx="4294967295"/>
          </p:nvPr>
        </p:nvSpPr>
        <p:spPr>
          <a:xfrm>
            <a:off x="152400" y="1600200"/>
            <a:ext cx="8991600" cy="4876800"/>
          </a:xfrm>
        </p:spPr>
        <p:txBody>
          <a:bodyPr/>
          <a:lstStyle/>
          <a:p>
            <a:pPr eaLnBrk="1" hangingPunct="1"/>
            <a:r>
              <a:rPr lang="zh-CN" altLang="en-US" sz="2800" dirty="0"/>
              <a:t>赵振刚       http://staff.ustc.edu.cn/~gavin/</a:t>
            </a:r>
          </a:p>
          <a:p>
            <a:pPr eaLnBrk="1" hangingPunct="1">
              <a:buFontTx/>
              <a:buNone/>
            </a:pPr>
            <a:r>
              <a:rPr lang="zh-CN" altLang="en-US" sz="2800" dirty="0"/>
              <a:t>                     gavin@ustc.edu.cn</a:t>
            </a:r>
          </a:p>
          <a:p>
            <a:pPr eaLnBrk="1" hangingPunct="1">
              <a:buFontTx/>
              <a:buNone/>
            </a:pPr>
            <a:r>
              <a:rPr lang="zh-CN" altLang="en-US" sz="2800" dirty="0"/>
              <a:t>                     思贤楼50</a:t>
            </a:r>
            <a:r>
              <a:rPr lang="en-US" altLang="zh-CN" sz="2800" dirty="0"/>
              <a:t>7</a:t>
            </a:r>
            <a:r>
              <a:rPr lang="zh-CN" altLang="en-US" sz="2800" dirty="0"/>
              <a:t>(西区学生食堂电梯上5楼右手边)</a:t>
            </a:r>
          </a:p>
          <a:p>
            <a:pPr eaLnBrk="1" hangingPunct="1">
              <a:buFontTx/>
              <a:buNone/>
            </a:pPr>
            <a:r>
              <a:rPr lang="zh-CN" altLang="en-US" sz="2800" dirty="0"/>
              <a:t>                     0512-68839303</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0C7114CA-4546-4479-B628-D4EACA2E47F4}"/>
              </a:ext>
            </a:extLst>
          </p:cNvPr>
          <p:cNvSpPr>
            <a:spLocks noGrp="1" noChangeArrowheads="1"/>
          </p:cNvSpPr>
          <p:nvPr>
            <p:ph type="title" idx="4294967295"/>
          </p:nvPr>
        </p:nvSpPr>
        <p:spPr/>
        <p:txBody>
          <a:bodyPr/>
          <a:lstStyle/>
          <a:p>
            <a:pPr eaLnBrk="1" hangingPunct="1"/>
            <a:r>
              <a:rPr lang="en-US" altLang="zh-CN" sz="4400" dirty="0">
                <a:latin typeface="Comic Sans MS" panose="030F0702030302020204" pitchFamily="66" charset="0"/>
              </a:rPr>
              <a:t>Syllabus</a:t>
            </a:r>
            <a:endParaRPr lang="zh-CN" altLang="en-US" dirty="0">
              <a:latin typeface="Comic Sans MS" panose="030F0702030302020204" pitchFamily="66" charset="0"/>
            </a:endParaRPr>
          </a:p>
        </p:txBody>
      </p:sp>
      <p:sp>
        <p:nvSpPr>
          <p:cNvPr id="13315" name="Rectangle 3">
            <a:extLst>
              <a:ext uri="{FF2B5EF4-FFF2-40B4-BE49-F238E27FC236}">
                <a16:creationId xmlns:a16="http://schemas.microsoft.com/office/drawing/2014/main" id="{E7FEA8AA-B7CB-49A8-9AB3-F90E17A03D41}"/>
              </a:ext>
            </a:extLst>
          </p:cNvPr>
          <p:cNvSpPr>
            <a:spLocks noGrp="1" noChangeArrowheads="1"/>
          </p:cNvSpPr>
          <p:nvPr>
            <p:ph type="body" idx="4294967295"/>
          </p:nvPr>
        </p:nvSpPr>
        <p:spPr/>
        <p:txBody>
          <a:bodyPr/>
          <a:lstStyle/>
          <a:p>
            <a:pPr eaLnBrk="1" hangingPunct="1">
              <a:buFont typeface="Wingdings" panose="05000000000000000000" pitchFamily="2" charset="2"/>
              <a:buChar char="Ø"/>
            </a:pPr>
            <a:r>
              <a:rPr lang="zh-CN" altLang="en-US"/>
              <a:t> </a:t>
            </a:r>
            <a:r>
              <a:rPr lang="en-US" altLang="zh-CN">
                <a:latin typeface="Comic Sans MS" panose="030F0702030302020204" pitchFamily="66" charset="0"/>
              </a:rPr>
              <a:t>textbook</a:t>
            </a:r>
            <a:endParaRPr lang="zh-CN" altLang="en-US">
              <a:latin typeface="Comic Sans MS" panose="030F0702030302020204" pitchFamily="66" charset="0"/>
            </a:endParaRPr>
          </a:p>
        </p:txBody>
      </p:sp>
      <p:pic>
        <p:nvPicPr>
          <p:cNvPr id="2" name="图片 1">
            <a:extLst>
              <a:ext uri="{FF2B5EF4-FFF2-40B4-BE49-F238E27FC236}">
                <a16:creationId xmlns:a16="http://schemas.microsoft.com/office/drawing/2014/main" id="{ED93925E-28E1-4B59-8BE4-D6E5F56301F4}"/>
              </a:ext>
            </a:extLst>
          </p:cNvPr>
          <p:cNvPicPr>
            <a:picLocks noChangeAspect="1"/>
          </p:cNvPicPr>
          <p:nvPr/>
        </p:nvPicPr>
        <p:blipFill>
          <a:blip r:embed="rId2"/>
          <a:stretch>
            <a:fillRect/>
          </a:stretch>
        </p:blipFill>
        <p:spPr>
          <a:xfrm>
            <a:off x="2952667" y="1898347"/>
            <a:ext cx="3238666" cy="4426177"/>
          </a:xfrm>
          <a:prstGeom prst="rect">
            <a:avLst/>
          </a:prstGeom>
        </p:spPr>
      </p:pic>
    </p:spTree>
    <p:extLst>
      <p:ext uri="{BB962C8B-B14F-4D97-AF65-F5344CB8AC3E}">
        <p14:creationId xmlns:p14="http://schemas.microsoft.com/office/powerpoint/2010/main" val="40802985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0C7114CA-4546-4479-B628-D4EACA2E47F4}"/>
              </a:ext>
            </a:extLst>
          </p:cNvPr>
          <p:cNvSpPr>
            <a:spLocks noGrp="1" noChangeArrowheads="1"/>
          </p:cNvSpPr>
          <p:nvPr>
            <p:ph type="title" idx="4294967295"/>
          </p:nvPr>
        </p:nvSpPr>
        <p:spPr/>
        <p:txBody>
          <a:bodyPr/>
          <a:lstStyle/>
          <a:p>
            <a:pPr eaLnBrk="1" hangingPunct="1"/>
            <a:r>
              <a:rPr lang="en-US" altLang="zh-CN" sz="4400" dirty="0">
                <a:latin typeface="Comic Sans MS" panose="030F0702030302020204" pitchFamily="66" charset="0"/>
              </a:rPr>
              <a:t>Syllabus</a:t>
            </a:r>
            <a:endParaRPr lang="zh-CN" altLang="en-US" dirty="0">
              <a:latin typeface="Comic Sans MS" panose="030F0702030302020204" pitchFamily="66" charset="0"/>
            </a:endParaRPr>
          </a:p>
        </p:txBody>
      </p:sp>
      <p:sp>
        <p:nvSpPr>
          <p:cNvPr id="13315" name="Rectangle 3">
            <a:extLst>
              <a:ext uri="{FF2B5EF4-FFF2-40B4-BE49-F238E27FC236}">
                <a16:creationId xmlns:a16="http://schemas.microsoft.com/office/drawing/2014/main" id="{E7FEA8AA-B7CB-49A8-9AB3-F90E17A03D41}"/>
              </a:ext>
            </a:extLst>
          </p:cNvPr>
          <p:cNvSpPr>
            <a:spLocks noGrp="1" noChangeArrowheads="1"/>
          </p:cNvSpPr>
          <p:nvPr>
            <p:ph type="body" idx="4294967295"/>
          </p:nvPr>
        </p:nvSpPr>
        <p:spPr/>
        <p:txBody>
          <a:bodyPr/>
          <a:lstStyle/>
          <a:p>
            <a:pPr eaLnBrk="1" hangingPunct="1">
              <a:buFont typeface="Wingdings" panose="05000000000000000000" pitchFamily="2" charset="2"/>
              <a:buChar char="Ø"/>
            </a:pPr>
            <a:r>
              <a:rPr lang="zh-CN" altLang="en-US" dirty="0"/>
              <a:t> </a:t>
            </a:r>
            <a:r>
              <a:rPr lang="en-US" altLang="zh-CN" dirty="0">
                <a:latin typeface="Comic Sans MS" panose="030F0702030302020204" pitchFamily="66" charset="0"/>
              </a:rPr>
              <a:t>Readings</a:t>
            </a:r>
            <a:endParaRPr lang="zh-CN" altLang="en-US" dirty="0">
              <a:latin typeface="Comic Sans MS" panose="030F0702030302020204" pitchFamily="66" charset="0"/>
            </a:endParaRPr>
          </a:p>
        </p:txBody>
      </p:sp>
      <p:pic>
        <p:nvPicPr>
          <p:cNvPr id="13316" name="Picture 4">
            <a:extLst>
              <a:ext uri="{FF2B5EF4-FFF2-40B4-BE49-F238E27FC236}">
                <a16:creationId xmlns:a16="http://schemas.microsoft.com/office/drawing/2014/main" id="{2904C2C0-FE23-4988-A424-1F88B715B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792413"/>
            <a:ext cx="2187575" cy="314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1">
            <a:extLst>
              <a:ext uri="{FF2B5EF4-FFF2-40B4-BE49-F238E27FC236}">
                <a16:creationId xmlns:a16="http://schemas.microsoft.com/office/drawing/2014/main" id="{EBAF1BBE-A120-4A4B-8B6A-23713951F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133600"/>
            <a:ext cx="28956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61018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BB435F8D-CEFF-473F-A1FC-F8BD7DAE36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2287588"/>
            <a:ext cx="20574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a:extLst>
              <a:ext uri="{FF2B5EF4-FFF2-40B4-BE49-F238E27FC236}">
                <a16:creationId xmlns:a16="http://schemas.microsoft.com/office/drawing/2014/main" id="{243BC8B0-838C-4547-B6BE-979B9E22A3D7}"/>
              </a:ext>
            </a:extLst>
          </p:cNvPr>
          <p:cNvSpPr>
            <a:spLocks noGrp="1" noChangeArrowheads="1"/>
          </p:cNvSpPr>
          <p:nvPr>
            <p:ph type="title" idx="4294967295"/>
          </p:nvPr>
        </p:nvSpPr>
        <p:spPr/>
        <p:txBody>
          <a:bodyPr/>
          <a:lstStyle/>
          <a:p>
            <a:pPr eaLnBrk="1" hangingPunct="1"/>
            <a:r>
              <a:rPr lang="en-US" altLang="zh-CN" sz="4400" dirty="0">
                <a:latin typeface="Comic Sans MS" panose="030F0702030302020204" pitchFamily="66" charset="0"/>
              </a:rPr>
              <a:t>Syllabus</a:t>
            </a:r>
            <a:endParaRPr lang="zh-CN" altLang="en-US" dirty="0"/>
          </a:p>
        </p:txBody>
      </p:sp>
      <p:sp>
        <p:nvSpPr>
          <p:cNvPr id="15364" name="Rectangle 3">
            <a:extLst>
              <a:ext uri="{FF2B5EF4-FFF2-40B4-BE49-F238E27FC236}">
                <a16:creationId xmlns:a16="http://schemas.microsoft.com/office/drawing/2014/main" id="{5D8080D0-9690-4E57-AD38-72ABAE7B7023}"/>
              </a:ext>
            </a:extLst>
          </p:cNvPr>
          <p:cNvSpPr>
            <a:spLocks noGrp="1" noChangeArrowheads="1"/>
          </p:cNvSpPr>
          <p:nvPr>
            <p:ph type="body" idx="4294967295"/>
          </p:nvPr>
        </p:nvSpPr>
        <p:spPr/>
        <p:txBody>
          <a:bodyPr/>
          <a:lstStyle/>
          <a:p>
            <a:pPr eaLnBrk="1" hangingPunct="1">
              <a:buFont typeface="Wingdings" panose="05000000000000000000" pitchFamily="2" charset="2"/>
              <a:buChar char="Ø"/>
            </a:pPr>
            <a:r>
              <a:rPr lang="zh-CN" altLang="en-US" dirty="0"/>
              <a:t> </a:t>
            </a:r>
            <a:r>
              <a:rPr lang="en-US" altLang="zh-CN" dirty="0">
                <a:latin typeface="Comic Sans MS" panose="030F0702030302020204" pitchFamily="66" charset="0"/>
              </a:rPr>
              <a:t>Readings</a:t>
            </a:r>
            <a:endParaRPr lang="zh-CN" altLang="en-US" dirty="0">
              <a:latin typeface="Comic Sans MS" panose="030F0702030302020204" pitchFamily="66" charset="0"/>
            </a:endParaRPr>
          </a:p>
        </p:txBody>
      </p:sp>
      <p:pic>
        <p:nvPicPr>
          <p:cNvPr id="15365" name="Picture 5">
            <a:extLst>
              <a:ext uri="{FF2B5EF4-FFF2-40B4-BE49-F238E27FC236}">
                <a16:creationId xmlns:a16="http://schemas.microsoft.com/office/drawing/2014/main" id="{28B6D389-798F-4ED0-A1C8-20CE5D72B7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60000">
            <a:off x="1592263" y="2592388"/>
            <a:ext cx="2049462" cy="294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6">
            <a:extLst>
              <a:ext uri="{FF2B5EF4-FFF2-40B4-BE49-F238E27FC236}">
                <a16:creationId xmlns:a16="http://schemas.microsoft.com/office/drawing/2014/main" id="{8CF79F81-08ED-4D67-98DE-3AC27BC3FF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60000">
            <a:off x="5257800" y="2592388"/>
            <a:ext cx="2166938" cy="312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a:extLst>
              <a:ext uri="{FF2B5EF4-FFF2-40B4-BE49-F238E27FC236}">
                <a16:creationId xmlns:a16="http://schemas.microsoft.com/office/drawing/2014/main" id="{A0FC406F-CB98-4195-81D8-14F488496716}"/>
              </a:ext>
            </a:extLst>
          </p:cNvPr>
          <p:cNvSpPr>
            <a:spLocks noGrp="1" noChangeArrowheads="1"/>
          </p:cNvSpPr>
          <p:nvPr>
            <p:ph type="title" idx="4294967295"/>
          </p:nvPr>
        </p:nvSpPr>
        <p:spPr/>
        <p:txBody>
          <a:bodyPr/>
          <a:lstStyle/>
          <a:p>
            <a:pPr eaLnBrk="1" hangingPunct="1"/>
            <a:r>
              <a:rPr lang="en-US" altLang="zh-CN" sz="4400" dirty="0">
                <a:latin typeface="Comic Sans MS" panose="030F0702030302020204" pitchFamily="66" charset="0"/>
              </a:rPr>
              <a:t>Syllabus</a:t>
            </a:r>
            <a:endParaRPr lang="zh-CN" altLang="en-US" dirty="0"/>
          </a:p>
        </p:txBody>
      </p:sp>
      <p:sp>
        <p:nvSpPr>
          <p:cNvPr id="2052" name="Rectangle 3">
            <a:extLst>
              <a:ext uri="{FF2B5EF4-FFF2-40B4-BE49-F238E27FC236}">
                <a16:creationId xmlns:a16="http://schemas.microsoft.com/office/drawing/2014/main" id="{E87346BB-1431-446E-A92F-770B53DC5765}"/>
              </a:ext>
            </a:extLst>
          </p:cNvPr>
          <p:cNvSpPr>
            <a:spLocks noGrp="1" noChangeArrowheads="1"/>
          </p:cNvSpPr>
          <p:nvPr>
            <p:ph type="body" idx="4294967295"/>
          </p:nvPr>
        </p:nvSpPr>
        <p:spPr/>
        <p:txBody>
          <a:bodyPr/>
          <a:lstStyle/>
          <a:p>
            <a:pPr eaLnBrk="1" hangingPunct="1">
              <a:buFont typeface="Wingdings" panose="05000000000000000000" pitchFamily="2" charset="2"/>
              <a:buChar char="Ø"/>
            </a:pPr>
            <a:r>
              <a:rPr lang="en-US" altLang="zh-CN" sz="2800" b="1">
                <a:latin typeface="Comic Sans MS" panose="030F0702030302020204" pitchFamily="66" charset="0"/>
              </a:rPr>
              <a:t>Protocol analysis tools</a:t>
            </a:r>
            <a:endParaRPr lang="zh-CN" altLang="en-US" sz="2800" b="1">
              <a:latin typeface="Comic Sans MS" panose="030F0702030302020204" pitchFamily="66" charset="0"/>
            </a:endParaRPr>
          </a:p>
          <a:p>
            <a:pPr eaLnBrk="1" hangingPunct="1">
              <a:buFont typeface="Wingdings" panose="05000000000000000000" pitchFamily="2" charset="2"/>
              <a:buNone/>
            </a:pPr>
            <a:r>
              <a:rPr lang="zh-CN" altLang="en-US" sz="2800" b="1">
                <a:latin typeface="Comic Sans MS" panose="030F0702030302020204" pitchFamily="66" charset="0"/>
              </a:rPr>
              <a:t>    http://www.wireshark.org/</a:t>
            </a:r>
          </a:p>
        </p:txBody>
      </p:sp>
      <p:pic>
        <p:nvPicPr>
          <p:cNvPr id="2053" name="Picture 4">
            <a:extLst>
              <a:ext uri="{FF2B5EF4-FFF2-40B4-BE49-F238E27FC236}">
                <a16:creationId xmlns:a16="http://schemas.microsoft.com/office/drawing/2014/main" id="{8B676902-98B5-450A-90F2-90065F8A8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124200"/>
            <a:ext cx="12192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5">
            <a:extLst>
              <a:ext uri="{FF2B5EF4-FFF2-40B4-BE49-F238E27FC236}">
                <a16:creationId xmlns:a16="http://schemas.microsoft.com/office/drawing/2014/main" id="{980BB040-D2EA-4822-B78E-E59BACBF5F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201988"/>
            <a:ext cx="1143000" cy="144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50" name="Object 6">
            <a:extLst>
              <a:ext uri="{FF2B5EF4-FFF2-40B4-BE49-F238E27FC236}">
                <a16:creationId xmlns:a16="http://schemas.microsoft.com/office/drawing/2014/main" id="{176C5EEE-DB26-4C27-ACC5-81B88A04EA18}"/>
              </a:ext>
            </a:extLst>
          </p:cNvPr>
          <p:cNvGraphicFramePr>
            <a:graphicFrameLocks/>
          </p:cNvGraphicFramePr>
          <p:nvPr/>
        </p:nvGraphicFramePr>
        <p:xfrm>
          <a:off x="4268788" y="2820988"/>
          <a:ext cx="4265612" cy="3352800"/>
        </p:xfrm>
        <a:graphic>
          <a:graphicData uri="http://schemas.openxmlformats.org/presentationml/2006/ole">
            <mc:AlternateContent xmlns:mc="http://schemas.openxmlformats.org/markup-compatibility/2006">
              <mc:Choice xmlns:v="urn:schemas-microsoft-com:vml" Requires="v">
                <p:oleObj spid="_x0000_s27898" r:id="rId6" imgW="3779957" imgH="3048437" progId="Paint.Picture">
                  <p:embed/>
                </p:oleObj>
              </mc:Choice>
              <mc:Fallback>
                <p:oleObj r:id="rId6" imgW="3779957" imgH="3048437" progId="Paint.Picture">
                  <p:embed/>
                  <p:pic>
                    <p:nvPicPr>
                      <p:cNvPr id="2050" name="Object 6">
                        <a:extLst>
                          <a:ext uri="{FF2B5EF4-FFF2-40B4-BE49-F238E27FC236}">
                            <a16:creationId xmlns:a16="http://schemas.microsoft.com/office/drawing/2014/main" id="{176C5EEE-DB26-4C27-ACC5-81B88A04EA18}"/>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8788" y="2820988"/>
                        <a:ext cx="4265612"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F3575101-812C-447A-A2BB-B69B0B0F21B1}"/>
              </a:ext>
            </a:extLst>
          </p:cNvPr>
          <p:cNvSpPr>
            <a:spLocks noGrp="1" noChangeArrowheads="1"/>
          </p:cNvSpPr>
          <p:nvPr>
            <p:ph type="title" idx="4294967295"/>
          </p:nvPr>
        </p:nvSpPr>
        <p:spPr/>
        <p:txBody>
          <a:bodyPr/>
          <a:lstStyle/>
          <a:p>
            <a:pPr eaLnBrk="1" hangingPunct="1"/>
            <a:r>
              <a:rPr lang="en-US" altLang="zh-CN" sz="4400" dirty="0">
                <a:latin typeface="Comic Sans MS" panose="030F0702030302020204" pitchFamily="66" charset="0"/>
              </a:rPr>
              <a:t>Syllabus</a:t>
            </a:r>
            <a:endParaRPr lang="zh-CN" altLang="en-US" dirty="0"/>
          </a:p>
        </p:txBody>
      </p:sp>
      <p:sp>
        <p:nvSpPr>
          <p:cNvPr id="17411" name="Rectangle 3">
            <a:extLst>
              <a:ext uri="{FF2B5EF4-FFF2-40B4-BE49-F238E27FC236}">
                <a16:creationId xmlns:a16="http://schemas.microsoft.com/office/drawing/2014/main" id="{FE022F29-BF77-47E9-B63F-B13BDDF34E6F}"/>
              </a:ext>
            </a:extLst>
          </p:cNvPr>
          <p:cNvSpPr>
            <a:spLocks noGrp="1" noChangeArrowheads="1"/>
          </p:cNvSpPr>
          <p:nvPr>
            <p:ph type="body" idx="4294967295"/>
          </p:nvPr>
        </p:nvSpPr>
        <p:spPr/>
        <p:txBody>
          <a:bodyPr/>
          <a:lstStyle/>
          <a:p>
            <a:pPr eaLnBrk="1" hangingPunct="1">
              <a:buFont typeface="Wingdings" panose="05000000000000000000" pitchFamily="2" charset="2"/>
              <a:buChar char="Ø"/>
            </a:pPr>
            <a:r>
              <a:rPr lang="en-US" altLang="zh-CN" sz="2800" b="1">
                <a:latin typeface="Comic Sans MS" panose="030F0702030302020204" pitchFamily="66" charset="0"/>
              </a:rPr>
              <a:t>Codes analysis        4.4BSD</a:t>
            </a:r>
            <a:endParaRPr lang="zh-CN" altLang="en-US" sz="2800" b="1">
              <a:latin typeface="Comic Sans MS" panose="030F0702030302020204" pitchFamily="66" charset="0"/>
            </a:endParaRPr>
          </a:p>
        </p:txBody>
      </p:sp>
      <p:pic>
        <p:nvPicPr>
          <p:cNvPr id="17412" name="Picture 4">
            <a:extLst>
              <a:ext uri="{FF2B5EF4-FFF2-40B4-BE49-F238E27FC236}">
                <a16:creationId xmlns:a16="http://schemas.microsoft.com/office/drawing/2014/main" id="{7408FC62-CCC8-4C58-AF9F-5ED6B5E7F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038" y="2057400"/>
            <a:ext cx="7751762"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70BCD8B1-F497-4362-A1B9-6CBDF5906434}"/>
              </a:ext>
            </a:extLst>
          </p:cNvPr>
          <p:cNvSpPr>
            <a:spLocks noGrp="1" noChangeArrowheads="1"/>
          </p:cNvSpPr>
          <p:nvPr>
            <p:ph type="title" idx="4294967295"/>
          </p:nvPr>
        </p:nvSpPr>
        <p:spPr/>
        <p:txBody>
          <a:bodyPr/>
          <a:lstStyle/>
          <a:p>
            <a:pPr eaLnBrk="1" hangingPunct="1"/>
            <a:r>
              <a:rPr lang="en-US" altLang="zh-CN" sz="4400" dirty="0">
                <a:latin typeface="Comic Sans MS" panose="030F0702030302020204" pitchFamily="66" charset="0"/>
              </a:rPr>
              <a:t>Syllabus</a:t>
            </a:r>
            <a:endParaRPr lang="zh-CN" altLang="en-US" dirty="0"/>
          </a:p>
        </p:txBody>
      </p:sp>
      <p:sp>
        <p:nvSpPr>
          <p:cNvPr id="14339" name="Rectangle 3">
            <a:extLst>
              <a:ext uri="{FF2B5EF4-FFF2-40B4-BE49-F238E27FC236}">
                <a16:creationId xmlns:a16="http://schemas.microsoft.com/office/drawing/2014/main" id="{5A240E61-80A6-4811-9A89-5E75F284094A}"/>
              </a:ext>
            </a:extLst>
          </p:cNvPr>
          <p:cNvSpPr>
            <a:spLocks noGrp="1" noChangeArrowheads="1"/>
          </p:cNvSpPr>
          <p:nvPr>
            <p:ph type="body" idx="4294967295"/>
          </p:nvPr>
        </p:nvSpPr>
        <p:spPr/>
        <p:txBody>
          <a:bodyPr/>
          <a:lstStyle/>
          <a:p>
            <a:pPr eaLnBrk="1" hangingPunct="1">
              <a:buFont typeface="Wingdings" panose="05000000000000000000" pitchFamily="2" charset="2"/>
              <a:buChar char="Ø"/>
            </a:pPr>
            <a:r>
              <a:rPr lang="zh-CN" altLang="en-US"/>
              <a:t> Request For Comments</a:t>
            </a:r>
          </a:p>
          <a:p>
            <a:pPr eaLnBrk="1" hangingPunct="1">
              <a:buFont typeface="Wingdings" panose="05000000000000000000" pitchFamily="2" charset="2"/>
              <a:buNone/>
            </a:pPr>
            <a:r>
              <a:rPr lang="zh-CN" altLang="en-US"/>
              <a:t>    </a:t>
            </a:r>
            <a:r>
              <a:rPr lang="zh-CN" altLang="en-US">
                <a:latin typeface="Comic Sans MS" panose="030F0702030302020204" pitchFamily="66" charset="0"/>
              </a:rPr>
              <a:t>http://www.ietf.org/rfc.html</a:t>
            </a:r>
          </a:p>
        </p:txBody>
      </p:sp>
      <p:pic>
        <p:nvPicPr>
          <p:cNvPr id="14340" name="Picture 4">
            <a:extLst>
              <a:ext uri="{FF2B5EF4-FFF2-40B4-BE49-F238E27FC236}">
                <a16:creationId xmlns:a16="http://schemas.microsoft.com/office/drawing/2014/main" id="{1EA8A233-BAEC-4176-A6F4-0EDF6941D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130550"/>
            <a:ext cx="89757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FF78-D660-43E5-9475-5177BD7A73E3}"/>
              </a:ext>
            </a:extLst>
          </p:cNvPr>
          <p:cNvSpPr>
            <a:spLocks noGrp="1"/>
          </p:cNvSpPr>
          <p:nvPr>
            <p:ph type="title"/>
          </p:nvPr>
        </p:nvSpPr>
        <p:spPr/>
        <p:txBody>
          <a:bodyPr/>
          <a:lstStyle/>
          <a:p>
            <a:r>
              <a:rPr lang="en-US" altLang="zh-CN" dirty="0"/>
              <a:t>1. What is a network?</a:t>
            </a:r>
            <a:endParaRPr lang="zh-CN" altLang="en-US" dirty="0"/>
          </a:p>
        </p:txBody>
      </p:sp>
      <p:sp>
        <p:nvSpPr>
          <p:cNvPr id="3" name="内容占位符 2">
            <a:extLst>
              <a:ext uri="{FF2B5EF4-FFF2-40B4-BE49-F238E27FC236}">
                <a16:creationId xmlns:a16="http://schemas.microsoft.com/office/drawing/2014/main" id="{EBE4B16E-D5E7-4403-9948-ABA4E13554D7}"/>
              </a:ext>
            </a:extLst>
          </p:cNvPr>
          <p:cNvSpPr>
            <a:spLocks noGrp="1"/>
          </p:cNvSpPr>
          <p:nvPr>
            <p:ph idx="1"/>
          </p:nvPr>
        </p:nvSpPr>
        <p:spPr/>
        <p:txBody>
          <a:bodyPr/>
          <a:lstStyle/>
          <a:p>
            <a:pPr algn="l">
              <a:buFont typeface="Arial" panose="020B0604020202020204" pitchFamily="34" charset="0"/>
              <a:buChar char="•"/>
            </a:pPr>
            <a:r>
              <a:rPr lang="en-US" altLang="zh-CN" sz="2400" b="1" i="0" dirty="0">
                <a:solidFill>
                  <a:srgbClr val="000000"/>
                </a:solidFill>
                <a:effectLst/>
                <a:latin typeface="Microsoft YaHei" panose="020B0503020204020204" pitchFamily="34" charset="-122"/>
                <a:ea typeface="Microsoft YaHei" panose="020B0503020204020204" pitchFamily="34" charset="-122"/>
              </a:rPr>
              <a:t>Network Technology </a:t>
            </a:r>
            <a:r>
              <a:rPr lang="en-US" altLang="zh-CN" sz="2400" i="0" dirty="0">
                <a:solidFill>
                  <a:srgbClr val="000000"/>
                </a:solidFill>
                <a:effectLst/>
                <a:latin typeface="Microsoft YaHei" panose="020B0503020204020204" pitchFamily="34" charset="-122"/>
                <a:ea typeface="Microsoft YaHei" panose="020B0503020204020204" pitchFamily="34" charset="-122"/>
              </a:rPr>
              <a:t>, which concerns engineering problems</a:t>
            </a:r>
            <a:endParaRPr lang="zh-CN" altLang="en-US" sz="2400" dirty="0"/>
          </a:p>
        </p:txBody>
      </p:sp>
      <p:sp>
        <p:nvSpPr>
          <p:cNvPr id="5" name="灯片编号占位符 4">
            <a:extLst>
              <a:ext uri="{FF2B5EF4-FFF2-40B4-BE49-F238E27FC236}">
                <a16:creationId xmlns:a16="http://schemas.microsoft.com/office/drawing/2014/main" id="{A57DFFFC-B628-4180-A292-6843874796DF}"/>
              </a:ext>
            </a:extLst>
          </p:cNvPr>
          <p:cNvSpPr>
            <a:spLocks noGrp="1"/>
          </p:cNvSpPr>
          <p:nvPr>
            <p:ph type="sldNum" sz="quarter" idx="12"/>
          </p:nvPr>
        </p:nvSpPr>
        <p:spPr/>
        <p:txBody>
          <a:bodyPr/>
          <a:lstStyle/>
          <a:p>
            <a:fld id="{60D6078B-FAA1-4795-8E04-E95529FBD375}" type="slidenum">
              <a:rPr lang="en-US" altLang="zh-CN" smtClean="0"/>
              <a:pPr/>
              <a:t>9</a:t>
            </a:fld>
            <a:endParaRPr lang="en-US" altLang="zh-CN"/>
          </a:p>
        </p:txBody>
      </p:sp>
      <p:pic>
        <p:nvPicPr>
          <p:cNvPr id="4" name="图片 3">
            <a:extLst>
              <a:ext uri="{FF2B5EF4-FFF2-40B4-BE49-F238E27FC236}">
                <a16:creationId xmlns:a16="http://schemas.microsoft.com/office/drawing/2014/main" id="{D8BBEC22-6564-4A36-A34E-075A53B7BE37}"/>
              </a:ext>
            </a:extLst>
          </p:cNvPr>
          <p:cNvPicPr>
            <a:picLocks noChangeAspect="1"/>
          </p:cNvPicPr>
          <p:nvPr/>
        </p:nvPicPr>
        <p:blipFill>
          <a:blip r:embed="rId3"/>
          <a:stretch>
            <a:fillRect/>
          </a:stretch>
        </p:blipFill>
        <p:spPr>
          <a:xfrm>
            <a:off x="4905170" y="2112616"/>
            <a:ext cx="3935515" cy="4470746"/>
          </a:xfrm>
          <a:prstGeom prst="rect">
            <a:avLst/>
          </a:prstGeom>
        </p:spPr>
      </p:pic>
      <p:pic>
        <p:nvPicPr>
          <p:cNvPr id="6" name="图片 5">
            <a:extLst>
              <a:ext uri="{FF2B5EF4-FFF2-40B4-BE49-F238E27FC236}">
                <a16:creationId xmlns:a16="http://schemas.microsoft.com/office/drawing/2014/main" id="{D63E3DE7-3364-4243-BBC9-9675E15FB550}"/>
              </a:ext>
            </a:extLst>
          </p:cNvPr>
          <p:cNvPicPr>
            <a:picLocks noChangeAspect="1"/>
          </p:cNvPicPr>
          <p:nvPr/>
        </p:nvPicPr>
        <p:blipFill>
          <a:blip r:embed="rId4"/>
          <a:stretch>
            <a:fillRect/>
          </a:stretch>
        </p:blipFill>
        <p:spPr>
          <a:xfrm>
            <a:off x="121408" y="2451425"/>
            <a:ext cx="4783762" cy="4096096"/>
          </a:xfrm>
          <a:prstGeom prst="rect">
            <a:avLst/>
          </a:prstGeom>
        </p:spPr>
      </p:pic>
    </p:spTree>
    <p:extLst>
      <p:ext uri="{BB962C8B-B14F-4D97-AF65-F5344CB8AC3E}">
        <p14:creationId xmlns:p14="http://schemas.microsoft.com/office/powerpoint/2010/main" val="17846455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9B321639-E41D-4193-A6A4-58A2DD65C967}"/>
              </a:ext>
            </a:extLst>
          </p:cNvPr>
          <p:cNvSpPr>
            <a:spLocks noGrp="1" noChangeArrowheads="1"/>
          </p:cNvSpPr>
          <p:nvPr>
            <p:ph type="title"/>
          </p:nvPr>
        </p:nvSpPr>
        <p:spPr/>
        <p:txBody>
          <a:bodyPr/>
          <a:lstStyle/>
          <a:p>
            <a:r>
              <a:rPr lang="en-US" altLang="zh-CN" dirty="0"/>
              <a:t>Standards Organizations</a:t>
            </a:r>
          </a:p>
        </p:txBody>
      </p:sp>
      <p:sp>
        <p:nvSpPr>
          <p:cNvPr id="90115" name="Rectangle 3">
            <a:extLst>
              <a:ext uri="{FF2B5EF4-FFF2-40B4-BE49-F238E27FC236}">
                <a16:creationId xmlns:a16="http://schemas.microsoft.com/office/drawing/2014/main" id="{F0061D3A-6595-4811-822E-4DA018B4C4F6}"/>
              </a:ext>
            </a:extLst>
          </p:cNvPr>
          <p:cNvSpPr>
            <a:spLocks noGrp="1" noChangeArrowheads="1"/>
          </p:cNvSpPr>
          <p:nvPr>
            <p:ph idx="1"/>
          </p:nvPr>
        </p:nvSpPr>
        <p:spPr/>
        <p:txBody>
          <a:bodyPr/>
          <a:lstStyle/>
          <a:p>
            <a:r>
              <a:rPr lang="en-US" altLang="zh-CN" sz="2400" dirty="0"/>
              <a:t>Standards Creation Committees</a:t>
            </a:r>
          </a:p>
          <a:p>
            <a:pPr lvl="1"/>
            <a:r>
              <a:rPr lang="en-US" altLang="zh-CN" sz="2000" dirty="0">
                <a:solidFill>
                  <a:srgbClr val="00B0F0"/>
                </a:solidFill>
              </a:rPr>
              <a:t>ISO</a:t>
            </a:r>
            <a:r>
              <a:rPr lang="zh-CN" altLang="en-US" sz="2000" dirty="0"/>
              <a:t>（</a:t>
            </a:r>
            <a:r>
              <a:rPr lang="en-US" altLang="zh-CN" sz="2000" i="1" dirty="0"/>
              <a:t>International Standards Organization</a:t>
            </a:r>
            <a:r>
              <a:rPr lang="zh-CN" altLang="en-US" sz="2000" i="1" dirty="0"/>
              <a:t>，国际标准化组织</a:t>
            </a:r>
            <a:r>
              <a:rPr lang="zh-CN" altLang="en-US" sz="2000" dirty="0"/>
              <a:t>）</a:t>
            </a:r>
          </a:p>
          <a:p>
            <a:pPr lvl="1"/>
            <a:r>
              <a:rPr lang="en-US" altLang="zh-CN" sz="2000" dirty="0">
                <a:solidFill>
                  <a:srgbClr val="00B0F0"/>
                </a:solidFill>
              </a:rPr>
              <a:t>ITU-T</a:t>
            </a:r>
            <a:r>
              <a:rPr lang="zh-CN" altLang="en-US" sz="2000" dirty="0"/>
              <a:t>（</a:t>
            </a:r>
            <a:r>
              <a:rPr lang="en-US" altLang="zh-CN" sz="2000" i="1" dirty="0"/>
              <a:t>International Telecommunications Union – Telecommunication Standardization Sector</a:t>
            </a:r>
            <a:r>
              <a:rPr lang="zh-CN" altLang="en-US" sz="2000" i="1" dirty="0"/>
              <a:t>，国际电联 </a:t>
            </a:r>
            <a:r>
              <a:rPr lang="en-US" altLang="zh-CN" sz="2000" i="1" dirty="0"/>
              <a:t>--</a:t>
            </a:r>
            <a:r>
              <a:rPr lang="zh-CN" altLang="en-US" sz="2000" i="1" dirty="0"/>
              <a:t>电信标准部</a:t>
            </a:r>
            <a:r>
              <a:rPr lang="zh-CN" altLang="en-US" sz="2000" dirty="0"/>
              <a:t>）</a:t>
            </a:r>
          </a:p>
          <a:p>
            <a:pPr lvl="1"/>
            <a:r>
              <a:rPr lang="en-US" altLang="zh-CN" sz="2000" dirty="0"/>
              <a:t>ANSI</a:t>
            </a:r>
            <a:r>
              <a:rPr lang="zh-CN" altLang="en-US" sz="2000" dirty="0"/>
              <a:t>（</a:t>
            </a:r>
            <a:r>
              <a:rPr lang="en-US" altLang="zh-CN" sz="2000" i="1" dirty="0"/>
              <a:t>American National Standards Institute</a:t>
            </a:r>
            <a:r>
              <a:rPr lang="zh-CN" altLang="en-US" sz="2000" i="1" dirty="0"/>
              <a:t>，美国国家标准化局</a:t>
            </a:r>
            <a:r>
              <a:rPr lang="zh-CN" altLang="en-US" sz="2000" dirty="0"/>
              <a:t>）</a:t>
            </a:r>
          </a:p>
          <a:p>
            <a:pPr lvl="1"/>
            <a:r>
              <a:rPr lang="en-US" altLang="zh-CN" sz="2000" dirty="0"/>
              <a:t>IEEE</a:t>
            </a:r>
            <a:r>
              <a:rPr lang="zh-CN" altLang="en-US" sz="2000" dirty="0"/>
              <a:t>（</a:t>
            </a:r>
            <a:r>
              <a:rPr lang="en-US" altLang="zh-CN" sz="2000" i="1" dirty="0"/>
              <a:t>Institute of Electrical and Electronics Engineering</a:t>
            </a:r>
            <a:r>
              <a:rPr lang="zh-CN" altLang="en-US" sz="2000" i="1" dirty="0"/>
              <a:t>，电气电子工程师学会</a:t>
            </a:r>
            <a:r>
              <a:rPr lang="zh-CN" altLang="en-US" sz="2000" dirty="0"/>
              <a:t>）</a:t>
            </a:r>
          </a:p>
          <a:p>
            <a:pPr lvl="1"/>
            <a:r>
              <a:rPr lang="en-US" altLang="zh-CN" sz="2000" dirty="0"/>
              <a:t>EIA</a:t>
            </a:r>
            <a:r>
              <a:rPr lang="zh-CN" altLang="en-US" sz="2000" dirty="0"/>
              <a:t>（</a:t>
            </a:r>
            <a:r>
              <a:rPr lang="en-US" altLang="zh-CN" sz="2000" i="1" dirty="0"/>
              <a:t>Electronic Industries Association</a:t>
            </a:r>
            <a:r>
              <a:rPr lang="zh-CN" altLang="en-US" sz="2000" i="1" dirty="0"/>
              <a:t>，电子工业协会</a:t>
            </a:r>
            <a:r>
              <a:rPr lang="zh-CN" altLang="en-US" sz="2000" dirty="0"/>
              <a:t>）</a:t>
            </a:r>
          </a:p>
        </p:txBody>
      </p:sp>
      <p:sp>
        <p:nvSpPr>
          <p:cNvPr id="6" name="灯片编号占位符 5">
            <a:extLst>
              <a:ext uri="{FF2B5EF4-FFF2-40B4-BE49-F238E27FC236}">
                <a16:creationId xmlns:a16="http://schemas.microsoft.com/office/drawing/2014/main" id="{A448FDFA-38DF-4C88-B9B9-7959E0A85CB6}"/>
              </a:ext>
            </a:extLst>
          </p:cNvPr>
          <p:cNvSpPr>
            <a:spLocks noGrp="1"/>
          </p:cNvSpPr>
          <p:nvPr>
            <p:ph type="sldNum" sz="quarter" idx="12"/>
          </p:nvPr>
        </p:nvSpPr>
        <p:spPr/>
        <p:txBody>
          <a:bodyPr/>
          <a:lstStyle/>
          <a:p>
            <a:fld id="{A5E6A6E9-A300-46FC-B316-3B7AB8186840}" type="slidenum">
              <a:rPr lang="en-US" altLang="zh-CN"/>
              <a:pPr/>
              <a:t>90</a:t>
            </a:fld>
            <a:endParaRPr lang="en-US" altLang="zh-CN"/>
          </a:p>
        </p:txBody>
      </p:sp>
      <p:sp>
        <p:nvSpPr>
          <p:cNvPr id="90116" name="Text Box 4">
            <a:extLst>
              <a:ext uri="{FF2B5EF4-FFF2-40B4-BE49-F238E27FC236}">
                <a16:creationId xmlns:a16="http://schemas.microsoft.com/office/drawing/2014/main" id="{432F82AE-AC58-4591-B87B-11260FFB5A1E}"/>
              </a:ext>
            </a:extLst>
          </p:cNvPr>
          <p:cNvSpPr txBox="1">
            <a:spLocks noChangeArrowheads="1"/>
          </p:cNvSpPr>
          <p:nvPr/>
        </p:nvSpPr>
        <p:spPr bwMode="auto">
          <a:xfrm>
            <a:off x="5654676" y="1431408"/>
            <a:ext cx="25410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spAutoFit/>
          </a:bodyPr>
          <a:lstStyle/>
          <a:p>
            <a:r>
              <a:rPr lang="en-US" altLang="zh-CN" dirty="0">
                <a:solidFill>
                  <a:srgbClr val="00B0F0"/>
                </a:solidFill>
                <a:sym typeface="Wingdings" panose="05000000000000000000" pitchFamily="2" charset="2"/>
              </a:rPr>
              <a:t> </a:t>
            </a:r>
            <a:r>
              <a:rPr lang="zh-CN" altLang="en-US" dirty="0">
                <a:solidFill>
                  <a:srgbClr val="00B0F0"/>
                </a:solidFill>
                <a:sym typeface="Wingdings" panose="05000000000000000000" pitchFamily="2" charset="2"/>
              </a:rPr>
              <a:t>行动缓慢，按章办事</a:t>
            </a:r>
            <a:endParaRPr lang="zh-CN" altLang="en-US" dirty="0">
              <a:solidFill>
                <a:srgbClr val="00B0F0"/>
              </a:solidFill>
            </a:endParaRPr>
          </a:p>
        </p:txBody>
      </p:sp>
    </p:spTree>
    <p:extLst>
      <p:ext uri="{BB962C8B-B14F-4D97-AF65-F5344CB8AC3E}">
        <p14:creationId xmlns:p14="http://schemas.microsoft.com/office/powerpoint/2010/main" val="40790312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116"/>
                                        </p:tgtEl>
                                        <p:attrNameLst>
                                          <p:attrName>style.visibility</p:attrName>
                                        </p:attrNameLst>
                                      </p:cBhvr>
                                      <p:to>
                                        <p:strVal val="visible"/>
                                      </p:to>
                                    </p:set>
                                    <p:animEffect transition="in" filter="wipe(left)">
                                      <p:cBhvr>
                                        <p:cTn id="7" dur="1000"/>
                                        <p:tgtEl>
                                          <p:spTgt spid="90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470E37AE-4FAB-487A-9C76-F38E9C5EC86A}"/>
              </a:ext>
            </a:extLst>
          </p:cNvPr>
          <p:cNvSpPr>
            <a:spLocks noGrp="1" noChangeArrowheads="1"/>
          </p:cNvSpPr>
          <p:nvPr>
            <p:ph type="title"/>
          </p:nvPr>
        </p:nvSpPr>
        <p:spPr/>
        <p:txBody>
          <a:bodyPr/>
          <a:lstStyle/>
          <a:p>
            <a:r>
              <a:rPr lang="en-US" altLang="zh-CN"/>
              <a:t>Cont.</a:t>
            </a:r>
          </a:p>
        </p:txBody>
      </p:sp>
      <p:sp>
        <p:nvSpPr>
          <p:cNvPr id="91139" name="Rectangle 3">
            <a:extLst>
              <a:ext uri="{FF2B5EF4-FFF2-40B4-BE49-F238E27FC236}">
                <a16:creationId xmlns:a16="http://schemas.microsoft.com/office/drawing/2014/main" id="{59227333-64E5-4320-A1C4-495DEDA90A4D}"/>
              </a:ext>
            </a:extLst>
          </p:cNvPr>
          <p:cNvSpPr>
            <a:spLocks noGrp="1" noChangeArrowheads="1"/>
          </p:cNvSpPr>
          <p:nvPr>
            <p:ph idx="1"/>
          </p:nvPr>
        </p:nvSpPr>
        <p:spPr/>
        <p:txBody>
          <a:bodyPr/>
          <a:lstStyle/>
          <a:p>
            <a:pPr>
              <a:lnSpc>
                <a:spcPct val="115000"/>
              </a:lnSpc>
            </a:pPr>
            <a:r>
              <a:rPr lang="en-US" altLang="zh-CN" sz="2800" dirty="0"/>
              <a:t>Forums</a:t>
            </a:r>
          </a:p>
          <a:p>
            <a:pPr lvl="1">
              <a:lnSpc>
                <a:spcPct val="115000"/>
              </a:lnSpc>
            </a:pPr>
            <a:r>
              <a:rPr lang="en-US" altLang="zh-CN" sz="2400" dirty="0"/>
              <a:t>Frame Relay Forum</a:t>
            </a:r>
            <a:r>
              <a:rPr lang="zh-CN" altLang="en-US" sz="2400" dirty="0"/>
              <a:t>（</a:t>
            </a:r>
            <a:r>
              <a:rPr lang="zh-CN" altLang="en-US" sz="2400" i="1" dirty="0"/>
              <a:t>帧中继论坛</a:t>
            </a:r>
            <a:r>
              <a:rPr lang="zh-CN" altLang="en-US" sz="2400" dirty="0"/>
              <a:t>）</a:t>
            </a:r>
          </a:p>
          <a:p>
            <a:pPr lvl="1">
              <a:lnSpc>
                <a:spcPct val="115000"/>
              </a:lnSpc>
            </a:pPr>
            <a:r>
              <a:rPr lang="en-US" altLang="zh-CN" sz="2400" dirty="0"/>
              <a:t>ATM Forum</a:t>
            </a:r>
            <a:r>
              <a:rPr lang="zh-CN" altLang="en-US" sz="2400" dirty="0"/>
              <a:t>（</a:t>
            </a:r>
            <a:r>
              <a:rPr lang="en-US" altLang="zh-CN" sz="2400" i="1" dirty="0"/>
              <a:t>ATM</a:t>
            </a:r>
            <a:r>
              <a:rPr lang="zh-CN" altLang="en-US" sz="2400" i="1" dirty="0"/>
              <a:t>论坛</a:t>
            </a:r>
            <a:r>
              <a:rPr lang="zh-CN" altLang="en-US" sz="2400" dirty="0"/>
              <a:t>）</a:t>
            </a:r>
          </a:p>
          <a:p>
            <a:pPr>
              <a:lnSpc>
                <a:spcPct val="115000"/>
              </a:lnSpc>
            </a:pPr>
            <a:r>
              <a:rPr lang="en-US" altLang="zh-CN" sz="2800" dirty="0"/>
              <a:t>Regulatory Agencies</a:t>
            </a:r>
          </a:p>
          <a:p>
            <a:pPr lvl="1">
              <a:lnSpc>
                <a:spcPct val="115000"/>
              </a:lnSpc>
            </a:pPr>
            <a:r>
              <a:rPr lang="en-US" altLang="zh-CN" sz="2400" dirty="0"/>
              <a:t>FCC</a:t>
            </a:r>
            <a:r>
              <a:rPr lang="zh-CN" altLang="en-US" sz="2400" dirty="0"/>
              <a:t>（</a:t>
            </a:r>
            <a:r>
              <a:rPr lang="en-US" altLang="zh-CN" sz="2400" i="1" dirty="0"/>
              <a:t>Federal Communications Commission</a:t>
            </a:r>
            <a:r>
              <a:rPr lang="zh-CN" altLang="en-US" sz="2400" i="1" dirty="0"/>
              <a:t>，联邦通信委员会</a:t>
            </a:r>
            <a:r>
              <a:rPr lang="zh-CN" altLang="en-US" sz="2400" dirty="0"/>
              <a:t>）</a:t>
            </a:r>
          </a:p>
        </p:txBody>
      </p:sp>
      <p:sp>
        <p:nvSpPr>
          <p:cNvPr id="7" name="灯片编号占位符 5">
            <a:extLst>
              <a:ext uri="{FF2B5EF4-FFF2-40B4-BE49-F238E27FC236}">
                <a16:creationId xmlns:a16="http://schemas.microsoft.com/office/drawing/2014/main" id="{78DC1723-1D30-48FC-A672-AE8AB3DB9F33}"/>
              </a:ext>
            </a:extLst>
          </p:cNvPr>
          <p:cNvSpPr>
            <a:spLocks noGrp="1"/>
          </p:cNvSpPr>
          <p:nvPr>
            <p:ph type="sldNum" sz="quarter" idx="12"/>
          </p:nvPr>
        </p:nvSpPr>
        <p:spPr/>
        <p:txBody>
          <a:bodyPr/>
          <a:lstStyle/>
          <a:p>
            <a:fld id="{F47EFC49-F6EB-4FDF-90E7-6B800ECFACA7}" type="slidenum">
              <a:rPr lang="en-US" altLang="zh-CN"/>
              <a:pPr/>
              <a:t>91</a:t>
            </a:fld>
            <a:endParaRPr lang="en-US" altLang="zh-CN"/>
          </a:p>
        </p:txBody>
      </p:sp>
      <p:sp>
        <p:nvSpPr>
          <p:cNvPr id="91140" name="Text Box 4">
            <a:extLst>
              <a:ext uri="{FF2B5EF4-FFF2-40B4-BE49-F238E27FC236}">
                <a16:creationId xmlns:a16="http://schemas.microsoft.com/office/drawing/2014/main" id="{C3A62F45-41F3-485F-9EBD-A68F9E630E38}"/>
              </a:ext>
            </a:extLst>
          </p:cNvPr>
          <p:cNvSpPr txBox="1">
            <a:spLocks noChangeArrowheads="1"/>
          </p:cNvSpPr>
          <p:nvPr/>
        </p:nvSpPr>
        <p:spPr bwMode="auto">
          <a:xfrm>
            <a:off x="1905070" y="1441517"/>
            <a:ext cx="50802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spAutoFit/>
          </a:bodyPr>
          <a:lstStyle/>
          <a:p>
            <a:r>
              <a:rPr lang="en-US" altLang="zh-CN" dirty="0">
                <a:solidFill>
                  <a:srgbClr val="00B0F0"/>
                </a:solidFill>
                <a:sym typeface="Wingdings" panose="05000000000000000000" pitchFamily="2" charset="2"/>
              </a:rPr>
              <a:t> </a:t>
            </a:r>
            <a:r>
              <a:rPr lang="zh-CN" altLang="en-US" dirty="0">
                <a:solidFill>
                  <a:srgbClr val="00B0F0"/>
                </a:solidFill>
                <a:sym typeface="Wingdings" panose="05000000000000000000" pitchFamily="2" charset="2"/>
              </a:rPr>
              <a:t>加快标准化过程，测试、评价、标准化新技术</a:t>
            </a:r>
            <a:endParaRPr lang="zh-CN" altLang="en-US" dirty="0">
              <a:solidFill>
                <a:srgbClr val="00B0F0"/>
              </a:solidFill>
            </a:endParaRPr>
          </a:p>
        </p:txBody>
      </p:sp>
      <p:sp>
        <p:nvSpPr>
          <p:cNvPr id="91141" name="Text Box 5">
            <a:extLst>
              <a:ext uri="{FF2B5EF4-FFF2-40B4-BE49-F238E27FC236}">
                <a16:creationId xmlns:a16="http://schemas.microsoft.com/office/drawing/2014/main" id="{48777BB1-7B55-426C-B3D3-87F37A96F1A4}"/>
              </a:ext>
            </a:extLst>
          </p:cNvPr>
          <p:cNvSpPr txBox="1">
            <a:spLocks noChangeArrowheads="1"/>
          </p:cNvSpPr>
          <p:nvPr/>
        </p:nvSpPr>
        <p:spPr bwMode="auto">
          <a:xfrm>
            <a:off x="473998" y="4896413"/>
            <a:ext cx="8212802" cy="1040139"/>
          </a:xfrm>
          <a:prstGeom prst="rect">
            <a:avLst/>
          </a:prstGeom>
          <a:solidFill>
            <a:schemeClr val="accent1"/>
          </a:solidFill>
          <a:ln w="9525">
            <a:solidFill>
              <a:schemeClr val="tx1"/>
            </a:solidFill>
            <a:miter lim="800000"/>
            <a:headEnd/>
            <a:tailEnd/>
          </a:ln>
          <a:effectLst>
            <a:outerShdw dist="107763" dir="2700000" algn="ctr" rotWithShape="0">
              <a:schemeClr val="bg2">
                <a:alpha val="50000"/>
              </a:schemeClr>
            </a:outerShdw>
          </a:effectLst>
        </p:spPr>
        <p:txBody>
          <a:bodyPr wrap="none" lIns="162000" tIns="118800" rIns="18000" bIns="118800" anchor="ctr">
            <a:spAutoFit/>
          </a:bodyPr>
          <a:lstStyle/>
          <a:p>
            <a:r>
              <a:rPr lang="en-US" altLang="zh-CN" sz="2800" dirty="0">
                <a:effectLst>
                  <a:outerShdw blurRad="38100" dist="38100" dir="2700000" algn="tl">
                    <a:srgbClr val="000000"/>
                  </a:outerShdw>
                </a:effectLst>
              </a:rPr>
              <a:t>Internet</a:t>
            </a:r>
            <a:r>
              <a:rPr lang="zh-CN" altLang="en-US" sz="2800" dirty="0">
                <a:effectLst>
                  <a:outerShdw blurRad="38100" dist="38100" dir="2700000" algn="tl">
                    <a:srgbClr val="000000"/>
                  </a:outerShdw>
                </a:effectLst>
              </a:rPr>
              <a:t>标准</a:t>
            </a:r>
            <a:r>
              <a:rPr lang="en-US" altLang="zh-CN" sz="2800" dirty="0">
                <a:effectLst>
                  <a:outerShdw blurRad="38100" dist="38100" dir="2700000" algn="tl">
                    <a:srgbClr val="000000"/>
                  </a:outerShdw>
                </a:effectLst>
              </a:rPr>
              <a:t>—— RFC</a:t>
            </a:r>
            <a:r>
              <a:rPr lang="zh-CN" altLang="en-US" sz="2800" dirty="0">
                <a:effectLst>
                  <a:outerShdw blurRad="38100" dist="38100" dir="2700000" algn="tl">
                    <a:srgbClr val="000000"/>
                  </a:outerShdw>
                </a:effectLst>
              </a:rPr>
              <a:t>（</a:t>
            </a:r>
            <a:r>
              <a:rPr lang="en-US" altLang="zh-CN" sz="2800" dirty="0">
                <a:effectLst>
                  <a:outerShdw blurRad="38100" dist="38100" dir="2700000" algn="tl">
                    <a:srgbClr val="000000"/>
                  </a:outerShdw>
                </a:effectLst>
              </a:rPr>
              <a:t>Request For Comments</a:t>
            </a:r>
            <a:r>
              <a:rPr lang="zh-CN" altLang="en-US" sz="2800" dirty="0">
                <a:effectLst>
                  <a:outerShdw blurRad="38100" dist="38100" dir="2700000" algn="tl">
                    <a:srgbClr val="000000"/>
                  </a:outerShdw>
                </a:effectLst>
              </a:rPr>
              <a:t>）</a:t>
            </a:r>
          </a:p>
          <a:p>
            <a:r>
              <a:rPr lang="zh-CN" altLang="en-US" sz="2400" dirty="0"/>
              <a:t>                                </a:t>
            </a:r>
            <a:r>
              <a:rPr lang="en-US" altLang="zh-CN" sz="2400" dirty="0">
                <a:effectLst>
                  <a:outerShdw blurRad="38100" dist="38100" dir="2700000" algn="tl">
                    <a:srgbClr val="000000"/>
                  </a:outerShdw>
                </a:effectLst>
              </a:rPr>
              <a:t>http://www.rfc-editor.org</a:t>
            </a:r>
            <a:endParaRPr lang="en-US" altLang="zh-CN" sz="3200" dirty="0">
              <a:effectLst>
                <a:outerShdw blurRad="38100" dist="38100" dir="2700000" algn="tl">
                  <a:srgbClr val="000000"/>
                </a:outerShdw>
              </a:effectLst>
            </a:endParaRPr>
          </a:p>
        </p:txBody>
      </p:sp>
    </p:spTree>
    <p:extLst>
      <p:ext uri="{BB962C8B-B14F-4D97-AF65-F5344CB8AC3E}">
        <p14:creationId xmlns:p14="http://schemas.microsoft.com/office/powerpoint/2010/main" val="23311774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140"/>
                                        </p:tgtEl>
                                        <p:attrNameLst>
                                          <p:attrName>style.visibility</p:attrName>
                                        </p:attrNameLst>
                                      </p:cBhvr>
                                      <p:to>
                                        <p:strVal val="visible"/>
                                      </p:to>
                                    </p:set>
                                    <p:animEffect transition="in" filter="wipe(left)">
                                      <p:cBhvr>
                                        <p:cTn id="7" dur="1000"/>
                                        <p:tgtEl>
                                          <p:spTgt spid="91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76666400-8E64-4FC9-B524-153A907B553F}"/>
              </a:ext>
            </a:extLst>
          </p:cNvPr>
          <p:cNvSpPr>
            <a:spLocks noGrp="1" noChangeArrowheads="1"/>
          </p:cNvSpPr>
          <p:nvPr>
            <p:ph type="title"/>
          </p:nvPr>
        </p:nvSpPr>
        <p:spPr/>
        <p:txBody>
          <a:bodyPr/>
          <a:lstStyle/>
          <a:p>
            <a:r>
              <a:rPr lang="en-US" altLang="zh-CN" dirty="0"/>
              <a:t>Internet Standards</a:t>
            </a:r>
          </a:p>
        </p:txBody>
      </p:sp>
      <p:sp>
        <p:nvSpPr>
          <p:cNvPr id="106499" name="Rectangle 3">
            <a:extLst>
              <a:ext uri="{FF2B5EF4-FFF2-40B4-BE49-F238E27FC236}">
                <a16:creationId xmlns:a16="http://schemas.microsoft.com/office/drawing/2014/main" id="{8944C270-6E20-4845-B0BC-6A6F8AEF89A3}"/>
              </a:ext>
            </a:extLst>
          </p:cNvPr>
          <p:cNvSpPr>
            <a:spLocks noGrp="1" noChangeArrowheads="1"/>
          </p:cNvSpPr>
          <p:nvPr>
            <p:ph idx="1"/>
          </p:nvPr>
        </p:nvSpPr>
        <p:spPr/>
        <p:txBody>
          <a:bodyPr/>
          <a:lstStyle/>
          <a:p>
            <a:r>
              <a:rPr lang="en-US" altLang="zh-CN" sz="2800" dirty="0"/>
              <a:t>RFC</a:t>
            </a:r>
            <a:r>
              <a:rPr lang="zh-CN" altLang="en-US" sz="2800" dirty="0"/>
              <a:t>（</a:t>
            </a:r>
            <a:r>
              <a:rPr lang="en-US" altLang="zh-CN" sz="2800" dirty="0"/>
              <a:t>Request For Comments</a:t>
            </a:r>
            <a:r>
              <a:rPr lang="zh-CN" altLang="en-US" sz="2800" dirty="0"/>
              <a:t>）</a:t>
            </a:r>
          </a:p>
          <a:p>
            <a:pPr lvl="1"/>
            <a:r>
              <a:rPr lang="zh-CN" altLang="en-US" sz="2400" dirty="0"/>
              <a:t>请求评论、请求注解、请求注释</a:t>
            </a:r>
          </a:p>
          <a:p>
            <a:pPr lvl="1"/>
            <a:r>
              <a:rPr lang="en-US" altLang="zh-CN" sz="2400" dirty="0">
                <a:solidFill>
                  <a:srgbClr val="00B0F0"/>
                </a:solidFill>
              </a:rPr>
              <a:t>http://www.rfc-editor.org</a:t>
            </a:r>
          </a:p>
          <a:p>
            <a:pPr lvl="1"/>
            <a:r>
              <a:rPr lang="en-US" altLang="zh-CN" sz="2400" dirty="0"/>
              <a:t>The RFC document series is a set of technical and organizational notes about the Internet (originally the ARPANET), beginning in 1969. Memos in the RFC series discuss many aspects of computer networking, including </a:t>
            </a:r>
            <a:r>
              <a:rPr lang="en-US" altLang="zh-CN" sz="2400" dirty="0">
                <a:solidFill>
                  <a:srgbClr val="00B0F0"/>
                </a:solidFill>
              </a:rPr>
              <a:t>protocols, procedures, programs</a:t>
            </a:r>
            <a:r>
              <a:rPr lang="en-US" altLang="zh-CN" sz="2400" dirty="0"/>
              <a:t>, and </a:t>
            </a:r>
            <a:r>
              <a:rPr lang="en-US" altLang="zh-CN" sz="2400" dirty="0">
                <a:solidFill>
                  <a:srgbClr val="00B0F0"/>
                </a:solidFill>
              </a:rPr>
              <a:t>concepts</a:t>
            </a:r>
            <a:r>
              <a:rPr lang="en-US" altLang="zh-CN" sz="2400" dirty="0"/>
              <a:t>, as well as </a:t>
            </a:r>
            <a:r>
              <a:rPr lang="en-US" altLang="zh-CN" sz="2400" dirty="0">
                <a:solidFill>
                  <a:srgbClr val="00B0F0"/>
                </a:solidFill>
              </a:rPr>
              <a:t>meeting notes, opinions</a:t>
            </a:r>
            <a:r>
              <a:rPr lang="en-US" altLang="zh-CN" sz="2400" dirty="0"/>
              <a:t>, and sometimes </a:t>
            </a:r>
            <a:r>
              <a:rPr lang="en-US" altLang="zh-CN" sz="2400" dirty="0">
                <a:solidFill>
                  <a:srgbClr val="00B0F0"/>
                </a:solidFill>
              </a:rPr>
              <a:t>humor</a:t>
            </a:r>
            <a:r>
              <a:rPr lang="en-US" altLang="zh-CN" sz="2400" dirty="0"/>
              <a:t>.</a:t>
            </a:r>
          </a:p>
        </p:txBody>
      </p:sp>
      <p:sp>
        <p:nvSpPr>
          <p:cNvPr id="5" name="灯片编号占位符 5">
            <a:extLst>
              <a:ext uri="{FF2B5EF4-FFF2-40B4-BE49-F238E27FC236}">
                <a16:creationId xmlns:a16="http://schemas.microsoft.com/office/drawing/2014/main" id="{2BFBCB12-771B-423D-A146-582E8781597A}"/>
              </a:ext>
            </a:extLst>
          </p:cNvPr>
          <p:cNvSpPr>
            <a:spLocks noGrp="1"/>
          </p:cNvSpPr>
          <p:nvPr>
            <p:ph type="sldNum" sz="quarter" idx="12"/>
          </p:nvPr>
        </p:nvSpPr>
        <p:spPr/>
        <p:txBody>
          <a:bodyPr/>
          <a:lstStyle/>
          <a:p>
            <a:fld id="{60351590-7F42-4881-8F57-7CAEC5B4BA47}" type="slidenum">
              <a:rPr lang="en-US" altLang="zh-CN"/>
              <a:pPr/>
              <a:t>92</a:t>
            </a:fld>
            <a:endParaRPr lang="en-US" altLang="zh-CN"/>
          </a:p>
        </p:txBody>
      </p:sp>
    </p:spTree>
    <p:extLst>
      <p:ext uri="{BB962C8B-B14F-4D97-AF65-F5344CB8AC3E}">
        <p14:creationId xmlns:p14="http://schemas.microsoft.com/office/powerpoint/2010/main" val="36634102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Rectangle 6">
            <a:extLst>
              <a:ext uri="{FF2B5EF4-FFF2-40B4-BE49-F238E27FC236}">
                <a16:creationId xmlns:a16="http://schemas.microsoft.com/office/drawing/2014/main" id="{A917A7A5-9D8E-4C42-8C87-9611A6CABB63}"/>
              </a:ext>
            </a:extLst>
          </p:cNvPr>
          <p:cNvSpPr>
            <a:spLocks noGrp="1" noChangeArrowheads="1"/>
          </p:cNvSpPr>
          <p:nvPr>
            <p:ph type="title"/>
          </p:nvPr>
        </p:nvSpPr>
        <p:spPr/>
        <p:txBody>
          <a:bodyPr/>
          <a:lstStyle/>
          <a:p>
            <a:r>
              <a:rPr lang="en-US" altLang="zh-CN"/>
              <a:t>Maturity Levels of an RFC</a:t>
            </a:r>
          </a:p>
        </p:txBody>
      </p:sp>
      <p:pic>
        <p:nvPicPr>
          <p:cNvPr id="16389" name="Picture 5">
            <a:extLst>
              <a:ext uri="{FF2B5EF4-FFF2-40B4-BE49-F238E27FC236}">
                <a16:creationId xmlns:a16="http://schemas.microsoft.com/office/drawing/2014/main" id="{9DC4B834-5E24-45F5-ABDC-8F2467D648D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628650" y="1926407"/>
            <a:ext cx="7886700" cy="4149774"/>
          </a:xfrm>
          <a:noFill/>
          <a:ln/>
          <a:effectLst>
            <a:outerShdw dist="107763" dir="2700000" algn="ctr" rotWithShape="0">
              <a:schemeClr val="bg2">
                <a:alpha val="50000"/>
              </a:schemeClr>
            </a:outerShdw>
          </a:effectLst>
        </p:spPr>
      </p:pic>
      <p:sp>
        <p:nvSpPr>
          <p:cNvPr id="6" name="灯片编号占位符 5">
            <a:extLst>
              <a:ext uri="{FF2B5EF4-FFF2-40B4-BE49-F238E27FC236}">
                <a16:creationId xmlns:a16="http://schemas.microsoft.com/office/drawing/2014/main" id="{A0A0EE53-038A-43D1-85BD-ADCC32CD622E}"/>
              </a:ext>
            </a:extLst>
          </p:cNvPr>
          <p:cNvSpPr>
            <a:spLocks noGrp="1"/>
          </p:cNvSpPr>
          <p:nvPr>
            <p:ph type="sldNum" sz="quarter" idx="12"/>
          </p:nvPr>
        </p:nvSpPr>
        <p:spPr/>
        <p:txBody>
          <a:bodyPr/>
          <a:lstStyle/>
          <a:p>
            <a:fld id="{574B8D6F-50BC-4C4E-8C61-8C9AC72199F9}" type="slidenum">
              <a:rPr lang="en-US" altLang="zh-CN"/>
              <a:pPr/>
              <a:t>93</a:t>
            </a:fld>
            <a:endParaRPr lang="en-US" altLang="zh-CN"/>
          </a:p>
        </p:txBody>
      </p:sp>
      <p:sp>
        <p:nvSpPr>
          <p:cNvPr id="16395" name="Text Box 11">
            <a:extLst>
              <a:ext uri="{FF2B5EF4-FFF2-40B4-BE49-F238E27FC236}">
                <a16:creationId xmlns:a16="http://schemas.microsoft.com/office/drawing/2014/main" id="{47B78FE0-AAC7-40E7-9ED7-50BE57CBD581}"/>
              </a:ext>
            </a:extLst>
          </p:cNvPr>
          <p:cNvSpPr txBox="1">
            <a:spLocks noChangeArrowheads="1"/>
          </p:cNvSpPr>
          <p:nvPr/>
        </p:nvSpPr>
        <p:spPr bwMode="auto">
          <a:xfrm>
            <a:off x="445359" y="1417638"/>
            <a:ext cx="79720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spAutoFit/>
          </a:bodyPr>
          <a:lstStyle/>
          <a:p>
            <a:r>
              <a:rPr lang="en-US" altLang="zh-CN" sz="2400" dirty="0"/>
              <a:t>RFC2026</a:t>
            </a:r>
            <a:r>
              <a:rPr lang="zh-CN" altLang="en-US" sz="2400" dirty="0"/>
              <a:t>：</a:t>
            </a:r>
            <a:r>
              <a:rPr lang="en-US" altLang="zh-CN" sz="2400" dirty="0"/>
              <a:t>The Internet Standards Process -- Revision 3</a:t>
            </a:r>
          </a:p>
        </p:txBody>
      </p:sp>
    </p:spTree>
    <p:extLst>
      <p:ext uri="{BB962C8B-B14F-4D97-AF65-F5344CB8AC3E}">
        <p14:creationId xmlns:p14="http://schemas.microsoft.com/office/powerpoint/2010/main" val="17801201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856F1AE1-BF86-46DB-99AF-460DCC905617}"/>
              </a:ext>
            </a:extLst>
          </p:cNvPr>
          <p:cNvSpPr>
            <a:spLocks noGrp="1" noChangeArrowheads="1"/>
          </p:cNvSpPr>
          <p:nvPr>
            <p:ph type="title"/>
          </p:nvPr>
        </p:nvSpPr>
        <p:spPr/>
        <p:txBody>
          <a:bodyPr/>
          <a:lstStyle/>
          <a:p>
            <a:r>
              <a:rPr lang="en-US" altLang="zh-CN"/>
              <a:t>Example</a:t>
            </a:r>
            <a:r>
              <a:rPr lang="zh-CN" altLang="en-US"/>
              <a:t>：</a:t>
            </a:r>
            <a:r>
              <a:rPr lang="en-US" altLang="zh-CN"/>
              <a:t>RFC Index</a:t>
            </a:r>
          </a:p>
        </p:txBody>
      </p:sp>
      <p:sp>
        <p:nvSpPr>
          <p:cNvPr id="96259" name="Rectangle 3">
            <a:extLst>
              <a:ext uri="{FF2B5EF4-FFF2-40B4-BE49-F238E27FC236}">
                <a16:creationId xmlns:a16="http://schemas.microsoft.com/office/drawing/2014/main" id="{5600A8C7-A748-4E25-88E0-D785C3502336}"/>
              </a:ext>
            </a:extLst>
          </p:cNvPr>
          <p:cNvSpPr>
            <a:spLocks noGrp="1" noChangeArrowheads="1"/>
          </p:cNvSpPr>
          <p:nvPr>
            <p:ph idx="1"/>
          </p:nvPr>
        </p:nvSpPr>
        <p:spPr/>
        <p:txBody>
          <a:bodyPr>
            <a:normAutofit fontScale="92500"/>
          </a:bodyPr>
          <a:lstStyle/>
          <a:p>
            <a:pPr>
              <a:lnSpc>
                <a:spcPct val="85000"/>
              </a:lnSpc>
            </a:pPr>
            <a:r>
              <a:rPr lang="en-US" altLang="zh-CN" sz="2400" dirty="0"/>
              <a:t>0790  Assigned numbers. J. </a:t>
            </a:r>
            <a:r>
              <a:rPr lang="en-US" altLang="zh-CN" sz="2400" dirty="0" err="1"/>
              <a:t>Postel</a:t>
            </a:r>
            <a:r>
              <a:rPr lang="en-US" altLang="zh-CN" sz="2400" dirty="0"/>
              <a:t>. Sep-01-1981. (Format: </a:t>
            </a:r>
          </a:p>
          <a:p>
            <a:pPr>
              <a:lnSpc>
                <a:spcPct val="85000"/>
              </a:lnSpc>
              <a:buFont typeface="Wingdings" panose="05000000000000000000" pitchFamily="2" charset="2"/>
              <a:buNone/>
            </a:pPr>
            <a:r>
              <a:rPr lang="en-US" altLang="zh-CN" sz="2400" dirty="0"/>
              <a:t>                TXT=35316 bytes) (Obsoletes RFC0776) (Obsoleted </a:t>
            </a:r>
          </a:p>
          <a:p>
            <a:pPr>
              <a:lnSpc>
                <a:spcPct val="85000"/>
              </a:lnSpc>
              <a:buFont typeface="Wingdings" panose="05000000000000000000" pitchFamily="2" charset="2"/>
              <a:buNone/>
            </a:pPr>
            <a:r>
              <a:rPr lang="en-US" altLang="zh-CN" sz="2400" dirty="0"/>
              <a:t>                by RFC0820) (Status:</a:t>
            </a:r>
            <a:r>
              <a:rPr lang="en-US" altLang="zh-CN" sz="2400" dirty="0">
                <a:solidFill>
                  <a:schemeClr val="folHlink"/>
                </a:solidFill>
              </a:rPr>
              <a:t> </a:t>
            </a:r>
            <a:r>
              <a:rPr lang="en-US" altLang="zh-CN" sz="2400" dirty="0">
                <a:solidFill>
                  <a:srgbClr val="FFC000"/>
                </a:solidFill>
              </a:rPr>
              <a:t>HISTORIC</a:t>
            </a:r>
            <a:r>
              <a:rPr lang="en-US" altLang="zh-CN" sz="2400" dirty="0"/>
              <a:t>)</a:t>
            </a:r>
          </a:p>
          <a:p>
            <a:pPr>
              <a:lnSpc>
                <a:spcPct val="85000"/>
              </a:lnSpc>
            </a:pPr>
            <a:r>
              <a:rPr lang="en-US" altLang="zh-CN" sz="2400" dirty="0"/>
              <a:t>0791  Internet Protocol.  …  (Status:</a:t>
            </a:r>
            <a:r>
              <a:rPr lang="en-US" altLang="zh-CN" sz="2400" dirty="0">
                <a:solidFill>
                  <a:schemeClr val="folHlink"/>
                </a:solidFill>
              </a:rPr>
              <a:t> </a:t>
            </a:r>
            <a:r>
              <a:rPr lang="en-US" altLang="zh-CN" sz="2400" dirty="0">
                <a:solidFill>
                  <a:srgbClr val="00B0F0"/>
                </a:solidFill>
              </a:rPr>
              <a:t>STANDARD</a:t>
            </a:r>
            <a:r>
              <a:rPr lang="en-US" altLang="zh-CN" sz="2400" dirty="0"/>
              <a:t>)</a:t>
            </a:r>
          </a:p>
          <a:p>
            <a:pPr>
              <a:lnSpc>
                <a:spcPct val="85000"/>
              </a:lnSpc>
            </a:pPr>
            <a:r>
              <a:rPr lang="en-US" altLang="zh-CN" sz="2400" dirty="0"/>
              <a:t>1256  ICMP Router Discovery Messages.  …  (Status: </a:t>
            </a:r>
          </a:p>
          <a:p>
            <a:pPr>
              <a:lnSpc>
                <a:spcPct val="85000"/>
              </a:lnSpc>
              <a:buFont typeface="Wingdings" panose="05000000000000000000" pitchFamily="2" charset="2"/>
              <a:buNone/>
            </a:pPr>
            <a:r>
              <a:rPr lang="en-US" altLang="zh-CN" sz="2400" dirty="0">
                <a:solidFill>
                  <a:srgbClr val="00B050"/>
                </a:solidFill>
              </a:rPr>
              <a:t>                PROPOSED STANDARD</a:t>
            </a:r>
            <a:r>
              <a:rPr lang="en-US" altLang="zh-CN" sz="2400" dirty="0"/>
              <a:t>)</a:t>
            </a:r>
          </a:p>
          <a:p>
            <a:pPr>
              <a:lnSpc>
                <a:spcPct val="85000"/>
              </a:lnSpc>
            </a:pPr>
            <a:r>
              <a:rPr lang="en-US" altLang="zh-CN" sz="2400" dirty="0"/>
              <a:t>1460  Post Office Protocol - Version 3.  …  (Status: </a:t>
            </a:r>
            <a:r>
              <a:rPr lang="en-US" altLang="zh-CN" sz="2400" dirty="0">
                <a:solidFill>
                  <a:srgbClr val="00B050"/>
                </a:solidFill>
              </a:rPr>
              <a:t>DRAFT </a:t>
            </a:r>
          </a:p>
          <a:p>
            <a:pPr>
              <a:lnSpc>
                <a:spcPct val="85000"/>
              </a:lnSpc>
              <a:buFont typeface="Wingdings" panose="05000000000000000000" pitchFamily="2" charset="2"/>
              <a:buNone/>
            </a:pPr>
            <a:r>
              <a:rPr lang="en-US" altLang="zh-CN" sz="2400" dirty="0">
                <a:solidFill>
                  <a:srgbClr val="00B050"/>
                </a:solidFill>
              </a:rPr>
              <a:t>                STANDARD</a:t>
            </a:r>
            <a:r>
              <a:rPr lang="en-US" altLang="zh-CN" sz="2400" dirty="0"/>
              <a:t>)</a:t>
            </a:r>
          </a:p>
          <a:p>
            <a:pPr>
              <a:lnSpc>
                <a:spcPct val="85000"/>
              </a:lnSpc>
            </a:pPr>
            <a:r>
              <a:rPr lang="en-US" altLang="zh-CN" sz="2400" dirty="0"/>
              <a:t>1788  ICMP Domain Name Messages.  …  (Status: </a:t>
            </a:r>
          </a:p>
          <a:p>
            <a:pPr>
              <a:lnSpc>
                <a:spcPct val="85000"/>
              </a:lnSpc>
              <a:buFont typeface="Wingdings" panose="05000000000000000000" pitchFamily="2" charset="2"/>
              <a:buNone/>
            </a:pPr>
            <a:r>
              <a:rPr lang="en-US" altLang="zh-CN" sz="2400" dirty="0"/>
              <a:t>               </a:t>
            </a:r>
            <a:r>
              <a:rPr lang="en-US" altLang="zh-CN" sz="2400" dirty="0">
                <a:solidFill>
                  <a:srgbClr val="00FFFF"/>
                </a:solidFill>
              </a:rPr>
              <a:t> </a:t>
            </a:r>
            <a:r>
              <a:rPr lang="en-US" altLang="zh-CN" sz="2400" dirty="0">
                <a:solidFill>
                  <a:srgbClr val="7030A0"/>
                </a:solidFill>
              </a:rPr>
              <a:t>EXPERIMENTAL</a:t>
            </a:r>
            <a:r>
              <a:rPr lang="en-US" altLang="zh-CN" sz="2400" dirty="0"/>
              <a:t>)</a:t>
            </a:r>
          </a:p>
          <a:p>
            <a:pPr>
              <a:lnSpc>
                <a:spcPct val="85000"/>
              </a:lnSpc>
            </a:pPr>
            <a:r>
              <a:rPr lang="en-US" altLang="zh-CN" sz="2400" dirty="0"/>
              <a:t>1878  Variable Length Subnet Table For IPv4.  … (Status: </a:t>
            </a:r>
          </a:p>
          <a:p>
            <a:pPr>
              <a:lnSpc>
                <a:spcPct val="85000"/>
              </a:lnSpc>
              <a:buFont typeface="Wingdings" panose="05000000000000000000" pitchFamily="2" charset="2"/>
              <a:buNone/>
            </a:pPr>
            <a:r>
              <a:rPr lang="en-US" altLang="zh-CN" sz="2400" dirty="0"/>
              <a:t>               </a:t>
            </a:r>
            <a:r>
              <a:rPr lang="en-US" altLang="zh-CN" sz="2400" dirty="0">
                <a:solidFill>
                  <a:srgbClr val="00FFFF"/>
                </a:solidFill>
              </a:rPr>
              <a:t> </a:t>
            </a:r>
            <a:r>
              <a:rPr lang="en-US" altLang="zh-CN" sz="2400" dirty="0">
                <a:solidFill>
                  <a:srgbClr val="7030A0"/>
                </a:solidFill>
              </a:rPr>
              <a:t>INFORMATIONAL</a:t>
            </a:r>
            <a:r>
              <a:rPr lang="en-US" altLang="zh-CN" sz="2400" dirty="0"/>
              <a:t>)</a:t>
            </a:r>
          </a:p>
        </p:txBody>
      </p:sp>
      <p:sp>
        <p:nvSpPr>
          <p:cNvPr id="5" name="灯片编号占位符 5">
            <a:extLst>
              <a:ext uri="{FF2B5EF4-FFF2-40B4-BE49-F238E27FC236}">
                <a16:creationId xmlns:a16="http://schemas.microsoft.com/office/drawing/2014/main" id="{0E8A67DD-2786-47B6-B61A-BBF9D7253819}"/>
              </a:ext>
            </a:extLst>
          </p:cNvPr>
          <p:cNvSpPr>
            <a:spLocks noGrp="1"/>
          </p:cNvSpPr>
          <p:nvPr>
            <p:ph type="sldNum" sz="quarter" idx="12"/>
          </p:nvPr>
        </p:nvSpPr>
        <p:spPr/>
        <p:txBody>
          <a:bodyPr/>
          <a:lstStyle/>
          <a:p>
            <a:fld id="{D1C154AB-64BF-47CF-A3D3-4126428C02D5}" type="slidenum">
              <a:rPr lang="en-US" altLang="zh-CN"/>
              <a:pPr/>
              <a:t>94</a:t>
            </a:fld>
            <a:endParaRPr lang="en-US" altLang="zh-CN"/>
          </a:p>
        </p:txBody>
      </p:sp>
    </p:spTree>
    <p:extLst>
      <p:ext uri="{BB962C8B-B14F-4D97-AF65-F5344CB8AC3E}">
        <p14:creationId xmlns:p14="http://schemas.microsoft.com/office/powerpoint/2010/main" val="29403931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4">
            <a:extLst>
              <a:ext uri="{FF2B5EF4-FFF2-40B4-BE49-F238E27FC236}">
                <a16:creationId xmlns:a16="http://schemas.microsoft.com/office/drawing/2014/main" id="{896F110E-2F85-499D-BA0D-81C57FB238F7}"/>
              </a:ext>
            </a:extLst>
          </p:cNvPr>
          <p:cNvSpPr>
            <a:spLocks noGrp="1" noChangeArrowheads="1"/>
          </p:cNvSpPr>
          <p:nvPr>
            <p:ph type="title"/>
          </p:nvPr>
        </p:nvSpPr>
        <p:spPr/>
        <p:txBody>
          <a:bodyPr/>
          <a:lstStyle/>
          <a:p>
            <a:r>
              <a:rPr lang="en-US" altLang="zh-CN"/>
              <a:t>Requirement Levels of an RFC</a:t>
            </a:r>
          </a:p>
        </p:txBody>
      </p:sp>
      <p:sp>
        <p:nvSpPr>
          <p:cNvPr id="23" name="灯片编号占位符 4">
            <a:extLst>
              <a:ext uri="{FF2B5EF4-FFF2-40B4-BE49-F238E27FC236}">
                <a16:creationId xmlns:a16="http://schemas.microsoft.com/office/drawing/2014/main" id="{6D195EC5-8B8D-493A-BC78-37DCDCB0C5B0}"/>
              </a:ext>
            </a:extLst>
          </p:cNvPr>
          <p:cNvSpPr>
            <a:spLocks noGrp="1"/>
          </p:cNvSpPr>
          <p:nvPr>
            <p:ph type="sldNum" sz="quarter" idx="12"/>
          </p:nvPr>
        </p:nvSpPr>
        <p:spPr/>
        <p:txBody>
          <a:bodyPr/>
          <a:lstStyle/>
          <a:p>
            <a:fld id="{95E17751-EA14-40C3-94D5-AFFCEC0CCAD4}" type="slidenum">
              <a:rPr lang="en-US" altLang="zh-CN"/>
              <a:pPr/>
              <a:t>95</a:t>
            </a:fld>
            <a:endParaRPr lang="en-US" altLang="zh-CN"/>
          </a:p>
        </p:txBody>
      </p:sp>
      <p:sp>
        <p:nvSpPr>
          <p:cNvPr id="92168" name="Rectangle 8">
            <a:extLst>
              <a:ext uri="{FF2B5EF4-FFF2-40B4-BE49-F238E27FC236}">
                <a16:creationId xmlns:a16="http://schemas.microsoft.com/office/drawing/2014/main" id="{F45D142D-4886-4523-9F28-F695757E48C3}"/>
              </a:ext>
            </a:extLst>
          </p:cNvPr>
          <p:cNvSpPr>
            <a:spLocks noChangeArrowheads="1"/>
          </p:cNvSpPr>
          <p:nvPr/>
        </p:nvSpPr>
        <p:spPr bwMode="auto">
          <a:xfrm>
            <a:off x="684216" y="3953593"/>
            <a:ext cx="2911475" cy="246221"/>
          </a:xfrm>
          <a:prstGeom prst="rect">
            <a:avLst/>
          </a:prstGeom>
          <a:solidFill>
            <a:srgbClr val="808080"/>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chemeClr val="tx1"/>
                </a:solidFill>
                <a:miter lim="800000"/>
                <a:headEnd type="none" w="lg" len="lg"/>
                <a:tailEnd type="none" w="lg" len="lg"/>
              </a14:hiddenLine>
            </a:ext>
          </a:extLst>
        </p:spPr>
        <p:txBody>
          <a:bodyPr lIns="0" tIns="0" rIns="0" bIns="0" anchor="ctr">
            <a:spAutoFit/>
          </a:bodyPr>
          <a:lstStyle/>
          <a:p>
            <a:endParaRPr lang="zh-CN" altLang="en-US" sz="1600"/>
          </a:p>
        </p:txBody>
      </p:sp>
      <p:sp>
        <p:nvSpPr>
          <p:cNvPr id="92169" name="Rectangle 9">
            <a:extLst>
              <a:ext uri="{FF2B5EF4-FFF2-40B4-BE49-F238E27FC236}">
                <a16:creationId xmlns:a16="http://schemas.microsoft.com/office/drawing/2014/main" id="{18236B42-184D-4A51-A49F-5C139969E91F}"/>
              </a:ext>
            </a:extLst>
          </p:cNvPr>
          <p:cNvSpPr>
            <a:spLocks noChangeArrowheads="1"/>
          </p:cNvSpPr>
          <p:nvPr/>
        </p:nvSpPr>
        <p:spPr bwMode="auto">
          <a:xfrm>
            <a:off x="4598991" y="4673525"/>
            <a:ext cx="3286125" cy="246221"/>
          </a:xfrm>
          <a:prstGeom prst="rect">
            <a:avLst/>
          </a:prstGeom>
          <a:solidFill>
            <a:srgbClr val="333333"/>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chemeClr val="tx1"/>
                </a:solidFill>
                <a:miter lim="800000"/>
                <a:headEnd type="none" w="lg" len="lg"/>
                <a:tailEnd type="none" w="lg" len="lg"/>
              </a14:hiddenLine>
            </a:ext>
          </a:extLst>
        </p:spPr>
        <p:txBody>
          <a:bodyPr lIns="0" tIns="0" rIns="0" bIns="0" anchor="ctr">
            <a:spAutoFit/>
          </a:bodyPr>
          <a:lstStyle/>
          <a:p>
            <a:endParaRPr lang="zh-CN" altLang="en-US" sz="1600"/>
          </a:p>
        </p:txBody>
      </p:sp>
      <p:sp>
        <p:nvSpPr>
          <p:cNvPr id="92170" name="Rectangle 10">
            <a:extLst>
              <a:ext uri="{FF2B5EF4-FFF2-40B4-BE49-F238E27FC236}">
                <a16:creationId xmlns:a16="http://schemas.microsoft.com/office/drawing/2014/main" id="{8D3BABD7-6ED2-48DF-AE2A-5C89953FF9E7}"/>
              </a:ext>
            </a:extLst>
          </p:cNvPr>
          <p:cNvSpPr>
            <a:spLocks noChangeArrowheads="1"/>
          </p:cNvSpPr>
          <p:nvPr/>
        </p:nvSpPr>
        <p:spPr bwMode="auto">
          <a:xfrm>
            <a:off x="4598991" y="3952799"/>
            <a:ext cx="3286125" cy="246221"/>
          </a:xfrm>
          <a:prstGeom prst="rect">
            <a:avLst/>
          </a:prstGeom>
          <a:solidFill>
            <a:srgbClr val="800000"/>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chemeClr val="tx1"/>
                </a:solidFill>
                <a:miter lim="800000"/>
                <a:headEnd type="none" w="lg" len="lg"/>
                <a:tailEnd type="none" w="lg" len="lg"/>
              </a14:hiddenLine>
            </a:ext>
          </a:extLst>
        </p:spPr>
        <p:txBody>
          <a:bodyPr lIns="0" tIns="0" rIns="0" bIns="0" anchor="ctr">
            <a:spAutoFit/>
          </a:bodyPr>
          <a:lstStyle/>
          <a:p>
            <a:endParaRPr lang="zh-CN" altLang="en-US" sz="1600"/>
          </a:p>
        </p:txBody>
      </p:sp>
      <p:sp>
        <p:nvSpPr>
          <p:cNvPr id="92171" name="Rectangle 11">
            <a:extLst>
              <a:ext uri="{FF2B5EF4-FFF2-40B4-BE49-F238E27FC236}">
                <a16:creationId xmlns:a16="http://schemas.microsoft.com/office/drawing/2014/main" id="{4BE048DB-67EB-4331-A353-32C6BE71345B}"/>
              </a:ext>
            </a:extLst>
          </p:cNvPr>
          <p:cNvSpPr>
            <a:spLocks noChangeArrowheads="1"/>
          </p:cNvSpPr>
          <p:nvPr/>
        </p:nvSpPr>
        <p:spPr bwMode="auto">
          <a:xfrm>
            <a:off x="4598991" y="3162225"/>
            <a:ext cx="3286125" cy="246221"/>
          </a:xfrm>
          <a:prstGeom prst="rect">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chemeClr val="tx1"/>
                </a:solidFill>
                <a:miter lim="800000"/>
                <a:headEnd type="none" w="lg" len="lg"/>
                <a:tailEnd type="none" w="lg" len="lg"/>
              </a14:hiddenLine>
            </a:ext>
          </a:extLst>
        </p:spPr>
        <p:txBody>
          <a:bodyPr lIns="0" tIns="0" rIns="0" bIns="0" anchor="ctr">
            <a:spAutoFit/>
          </a:bodyPr>
          <a:lstStyle/>
          <a:p>
            <a:endParaRPr lang="zh-CN" altLang="en-US" sz="1600"/>
          </a:p>
        </p:txBody>
      </p:sp>
      <p:sp>
        <p:nvSpPr>
          <p:cNvPr id="92172" name="Rectangle 12">
            <a:extLst>
              <a:ext uri="{FF2B5EF4-FFF2-40B4-BE49-F238E27FC236}">
                <a16:creationId xmlns:a16="http://schemas.microsoft.com/office/drawing/2014/main" id="{E4B5CF46-528E-4DAD-9B46-55E640CFC160}"/>
              </a:ext>
            </a:extLst>
          </p:cNvPr>
          <p:cNvSpPr>
            <a:spLocks noChangeArrowheads="1"/>
          </p:cNvSpPr>
          <p:nvPr/>
        </p:nvSpPr>
        <p:spPr bwMode="auto">
          <a:xfrm>
            <a:off x="4598991" y="2370062"/>
            <a:ext cx="3286125" cy="246221"/>
          </a:xfrm>
          <a:prstGeom prst="rect">
            <a:avLst/>
          </a:prstGeom>
          <a:solidFill>
            <a:srgbClr val="339966"/>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chemeClr val="tx1"/>
                </a:solidFill>
                <a:miter lim="800000"/>
                <a:headEnd type="none" w="lg" len="lg"/>
                <a:tailEnd type="none" w="lg" len="lg"/>
              </a14:hiddenLine>
            </a:ext>
          </a:extLst>
        </p:spPr>
        <p:txBody>
          <a:bodyPr lIns="0" tIns="0" rIns="0" bIns="0" anchor="ctr">
            <a:spAutoFit/>
          </a:bodyPr>
          <a:lstStyle/>
          <a:p>
            <a:endParaRPr lang="zh-CN" altLang="en-US" sz="1600"/>
          </a:p>
        </p:txBody>
      </p:sp>
      <p:sp>
        <p:nvSpPr>
          <p:cNvPr id="92173" name="Rectangle 13">
            <a:extLst>
              <a:ext uri="{FF2B5EF4-FFF2-40B4-BE49-F238E27FC236}">
                <a16:creationId xmlns:a16="http://schemas.microsoft.com/office/drawing/2014/main" id="{25000707-8D61-492F-87F3-ED62A7CABFC7}"/>
              </a:ext>
            </a:extLst>
          </p:cNvPr>
          <p:cNvSpPr>
            <a:spLocks noChangeArrowheads="1"/>
          </p:cNvSpPr>
          <p:nvPr/>
        </p:nvSpPr>
        <p:spPr bwMode="auto">
          <a:xfrm>
            <a:off x="4598991" y="1577899"/>
            <a:ext cx="3286125" cy="246221"/>
          </a:xfrm>
          <a:prstGeom prst="rect">
            <a:avLst/>
          </a:prstGeom>
          <a:solidFill>
            <a:srgbClr val="99CC00"/>
          </a:solidFill>
          <a:ln>
            <a:noFill/>
          </a:ln>
          <a:effectLst>
            <a:outerShdw dist="107763" dir="2700000" algn="ctr" rotWithShape="0">
              <a:schemeClr val="bg2">
                <a:alpha val="50000"/>
              </a:schemeClr>
            </a:outerShdw>
          </a:effectLst>
          <a:extLst>
            <a:ext uri="{91240B29-F687-4F45-9708-019B960494DF}">
              <a14:hiddenLine xmlns:a14="http://schemas.microsoft.com/office/drawing/2010/main" w="19050" algn="ctr">
                <a:solidFill>
                  <a:schemeClr val="tx1"/>
                </a:solidFill>
                <a:miter lim="800000"/>
                <a:headEnd type="none" w="lg" len="lg"/>
                <a:tailEnd type="none" w="lg" len="lg"/>
              </a14:hiddenLine>
            </a:ext>
          </a:extLst>
        </p:spPr>
        <p:txBody>
          <a:bodyPr lIns="0" tIns="0" rIns="0" bIns="0" anchor="ctr">
            <a:spAutoFit/>
          </a:bodyPr>
          <a:lstStyle/>
          <a:p>
            <a:endParaRPr lang="zh-CN" altLang="en-US" sz="1600"/>
          </a:p>
        </p:txBody>
      </p:sp>
      <p:sp>
        <p:nvSpPr>
          <p:cNvPr id="92174" name="Text Box 14">
            <a:extLst>
              <a:ext uri="{FF2B5EF4-FFF2-40B4-BE49-F238E27FC236}">
                <a16:creationId xmlns:a16="http://schemas.microsoft.com/office/drawing/2014/main" id="{84C02E4E-1F4C-49F5-BB8D-65CD9609DB97}"/>
              </a:ext>
            </a:extLst>
          </p:cNvPr>
          <p:cNvSpPr txBox="1">
            <a:spLocks noChangeArrowheads="1"/>
          </p:cNvSpPr>
          <p:nvPr/>
        </p:nvSpPr>
        <p:spPr bwMode="auto">
          <a:xfrm>
            <a:off x="5411791" y="1485901"/>
            <a:ext cx="16652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altLang="zh-CN" sz="2400">
                <a:effectLst>
                  <a:outerShdw blurRad="38100" dist="38100" dir="2700000" algn="tl">
                    <a:srgbClr val="000000"/>
                  </a:outerShdw>
                </a:effectLst>
                <a:ea typeface="Dotum" panose="020B0600000101010101" pitchFamily="34" charset="-127"/>
              </a:rPr>
              <a:t>Required</a:t>
            </a:r>
          </a:p>
        </p:txBody>
      </p:sp>
      <p:sp>
        <p:nvSpPr>
          <p:cNvPr id="92175" name="Text Box 15">
            <a:extLst>
              <a:ext uri="{FF2B5EF4-FFF2-40B4-BE49-F238E27FC236}">
                <a16:creationId xmlns:a16="http://schemas.microsoft.com/office/drawing/2014/main" id="{3501B7B2-E249-47F5-B213-57066DDAB01D}"/>
              </a:ext>
            </a:extLst>
          </p:cNvPr>
          <p:cNvSpPr txBox="1">
            <a:spLocks noChangeArrowheads="1"/>
          </p:cNvSpPr>
          <p:nvPr/>
        </p:nvSpPr>
        <p:spPr bwMode="auto">
          <a:xfrm>
            <a:off x="4930777" y="2276477"/>
            <a:ext cx="26654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altLang="zh-CN" sz="2400">
                <a:effectLst>
                  <a:outerShdw blurRad="38100" dist="38100" dir="2700000" algn="tl">
                    <a:srgbClr val="000000"/>
                  </a:outerShdw>
                </a:effectLst>
                <a:ea typeface="Dotum" panose="020B0600000101010101" pitchFamily="34" charset="-127"/>
              </a:rPr>
              <a:t>Recommended</a:t>
            </a:r>
          </a:p>
        </p:txBody>
      </p:sp>
      <p:sp>
        <p:nvSpPr>
          <p:cNvPr id="92176" name="Text Box 16">
            <a:extLst>
              <a:ext uri="{FF2B5EF4-FFF2-40B4-BE49-F238E27FC236}">
                <a16:creationId xmlns:a16="http://schemas.microsoft.com/office/drawing/2014/main" id="{19A845FE-A059-4406-8F17-38DC27779373}"/>
              </a:ext>
            </a:extLst>
          </p:cNvPr>
          <p:cNvSpPr txBox="1">
            <a:spLocks noChangeArrowheads="1"/>
          </p:cNvSpPr>
          <p:nvPr/>
        </p:nvSpPr>
        <p:spPr bwMode="auto">
          <a:xfrm>
            <a:off x="5502277" y="3070226"/>
            <a:ext cx="14462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altLang="zh-CN" sz="2400">
                <a:effectLst>
                  <a:outerShdw blurRad="38100" dist="38100" dir="2700000" algn="tl">
                    <a:srgbClr val="000000"/>
                  </a:outerShdw>
                </a:effectLst>
                <a:ea typeface="Dotum" panose="020B0600000101010101" pitchFamily="34" charset="-127"/>
              </a:rPr>
              <a:t>Elective</a:t>
            </a:r>
          </a:p>
        </p:txBody>
      </p:sp>
      <p:sp>
        <p:nvSpPr>
          <p:cNvPr id="92177" name="Text Box 17">
            <a:extLst>
              <a:ext uri="{FF2B5EF4-FFF2-40B4-BE49-F238E27FC236}">
                <a16:creationId xmlns:a16="http://schemas.microsoft.com/office/drawing/2014/main" id="{15F0E006-3B44-4176-86ED-7029F5134FD7}"/>
              </a:ext>
            </a:extLst>
          </p:cNvPr>
          <p:cNvSpPr txBox="1">
            <a:spLocks noChangeArrowheads="1"/>
          </p:cNvSpPr>
          <p:nvPr/>
        </p:nvSpPr>
        <p:spPr bwMode="auto">
          <a:xfrm>
            <a:off x="5173667" y="3860801"/>
            <a:ext cx="21113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altLang="zh-CN" sz="2400">
                <a:solidFill>
                  <a:schemeClr val="bg1"/>
                </a:solidFill>
                <a:effectLst>
                  <a:outerShdw blurRad="38100" dist="38100" dir="2700000" algn="tl">
                    <a:srgbClr val="000000"/>
                  </a:outerShdw>
                </a:effectLst>
                <a:ea typeface="Dotum" panose="020B0600000101010101" pitchFamily="34" charset="-127"/>
              </a:rPr>
              <a:t>Limited use</a:t>
            </a:r>
          </a:p>
        </p:txBody>
      </p:sp>
      <p:sp>
        <p:nvSpPr>
          <p:cNvPr id="92178" name="Text Box 18">
            <a:extLst>
              <a:ext uri="{FF2B5EF4-FFF2-40B4-BE49-F238E27FC236}">
                <a16:creationId xmlns:a16="http://schemas.microsoft.com/office/drawing/2014/main" id="{C96141D0-40F0-4087-A2AF-6D6BD7B0F53B}"/>
              </a:ext>
            </a:extLst>
          </p:cNvPr>
          <p:cNvSpPr txBox="1">
            <a:spLocks noChangeArrowheads="1"/>
          </p:cNvSpPr>
          <p:nvPr/>
        </p:nvSpPr>
        <p:spPr bwMode="auto">
          <a:xfrm>
            <a:off x="4579938" y="4606926"/>
            <a:ext cx="3332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altLang="zh-CN" sz="2400" dirty="0">
                <a:solidFill>
                  <a:srgbClr val="00B0F0"/>
                </a:solidFill>
                <a:effectLst>
                  <a:outerShdw blurRad="38100" dist="38100" dir="2700000" algn="tl">
                    <a:srgbClr val="000000"/>
                  </a:outerShdw>
                </a:effectLst>
                <a:ea typeface="Dotum" panose="020B0600000101010101" pitchFamily="34" charset="-127"/>
              </a:rPr>
              <a:t>Not recommended</a:t>
            </a:r>
          </a:p>
        </p:txBody>
      </p:sp>
      <p:sp>
        <p:nvSpPr>
          <p:cNvPr id="92179" name="Text Box 19">
            <a:extLst>
              <a:ext uri="{FF2B5EF4-FFF2-40B4-BE49-F238E27FC236}">
                <a16:creationId xmlns:a16="http://schemas.microsoft.com/office/drawing/2014/main" id="{F937E6B9-8E93-4696-9534-8AE6ADA9214B}"/>
              </a:ext>
            </a:extLst>
          </p:cNvPr>
          <p:cNvSpPr txBox="1">
            <a:spLocks noChangeArrowheads="1"/>
          </p:cNvSpPr>
          <p:nvPr/>
        </p:nvSpPr>
        <p:spPr bwMode="auto">
          <a:xfrm>
            <a:off x="746128" y="3862733"/>
            <a:ext cx="2787652" cy="369332"/>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9050" algn="ctr">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spcBef>
                <a:spcPct val="50000"/>
              </a:spcBef>
            </a:pPr>
            <a:r>
              <a:rPr lang="en-US" altLang="zh-CN" sz="2400" dirty="0">
                <a:solidFill>
                  <a:srgbClr val="FFC000"/>
                </a:solidFill>
                <a:effectLst>
                  <a:outerShdw blurRad="38100" dist="38100" dir="2700000" algn="tl">
                    <a:srgbClr val="000000"/>
                  </a:outerShdw>
                </a:effectLst>
                <a:ea typeface="Dotum" panose="020B0600000101010101" pitchFamily="34" charset="-127"/>
              </a:rPr>
              <a:t>Requirement levels</a:t>
            </a:r>
          </a:p>
        </p:txBody>
      </p:sp>
      <p:cxnSp>
        <p:nvCxnSpPr>
          <p:cNvPr id="92180" name="AutoShape 20">
            <a:extLst>
              <a:ext uri="{FF2B5EF4-FFF2-40B4-BE49-F238E27FC236}">
                <a16:creationId xmlns:a16="http://schemas.microsoft.com/office/drawing/2014/main" id="{EA88DCC0-587A-4ACF-AAB9-190CBE480DD1}"/>
              </a:ext>
            </a:extLst>
          </p:cNvPr>
          <p:cNvCxnSpPr>
            <a:cxnSpLocks noChangeShapeType="1"/>
            <a:stCxn id="92168" idx="3"/>
            <a:endCxn id="92173" idx="1"/>
          </p:cNvCxnSpPr>
          <p:nvPr/>
        </p:nvCxnSpPr>
        <p:spPr bwMode="auto">
          <a:xfrm flipV="1">
            <a:off x="3595691" y="1701010"/>
            <a:ext cx="1003300" cy="2375694"/>
          </a:xfrm>
          <a:prstGeom prst="bentConnector3">
            <a:avLst>
              <a:gd name="adj1" fmla="val 50000"/>
            </a:avLst>
          </a:prstGeom>
          <a:noFill/>
          <a:ln w="31750">
            <a:solidFill>
              <a:schemeClr val="tx1"/>
            </a:solidFill>
            <a:miter lim="800000"/>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181" name="AutoShape 21">
            <a:extLst>
              <a:ext uri="{FF2B5EF4-FFF2-40B4-BE49-F238E27FC236}">
                <a16:creationId xmlns:a16="http://schemas.microsoft.com/office/drawing/2014/main" id="{B08652BD-BE34-434D-B53E-F602F14F1A1A}"/>
              </a:ext>
            </a:extLst>
          </p:cNvPr>
          <p:cNvCxnSpPr>
            <a:cxnSpLocks noChangeShapeType="1"/>
            <a:stCxn id="92168" idx="3"/>
            <a:endCxn id="92172" idx="1"/>
          </p:cNvCxnSpPr>
          <p:nvPr/>
        </p:nvCxnSpPr>
        <p:spPr bwMode="auto">
          <a:xfrm flipV="1">
            <a:off x="3595691" y="2493173"/>
            <a:ext cx="1003300" cy="1583531"/>
          </a:xfrm>
          <a:prstGeom prst="bentConnector3">
            <a:avLst>
              <a:gd name="adj1" fmla="val 50000"/>
            </a:avLst>
          </a:prstGeom>
          <a:noFill/>
          <a:ln w="31750">
            <a:solidFill>
              <a:schemeClr val="tx1"/>
            </a:solidFill>
            <a:miter lim="800000"/>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182" name="AutoShape 22">
            <a:extLst>
              <a:ext uri="{FF2B5EF4-FFF2-40B4-BE49-F238E27FC236}">
                <a16:creationId xmlns:a16="http://schemas.microsoft.com/office/drawing/2014/main" id="{E49266B6-C625-4A15-AC67-5DF3F76B2052}"/>
              </a:ext>
            </a:extLst>
          </p:cNvPr>
          <p:cNvCxnSpPr>
            <a:cxnSpLocks noChangeShapeType="1"/>
            <a:stCxn id="92168" idx="3"/>
            <a:endCxn id="92171" idx="1"/>
          </p:cNvCxnSpPr>
          <p:nvPr/>
        </p:nvCxnSpPr>
        <p:spPr bwMode="auto">
          <a:xfrm flipV="1">
            <a:off x="3595691" y="3285336"/>
            <a:ext cx="1003300" cy="791368"/>
          </a:xfrm>
          <a:prstGeom prst="bentConnector3">
            <a:avLst>
              <a:gd name="adj1" fmla="val 50000"/>
            </a:avLst>
          </a:prstGeom>
          <a:noFill/>
          <a:ln w="31750">
            <a:solidFill>
              <a:schemeClr val="tx1"/>
            </a:solidFill>
            <a:miter lim="800000"/>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183" name="AutoShape 23">
            <a:extLst>
              <a:ext uri="{FF2B5EF4-FFF2-40B4-BE49-F238E27FC236}">
                <a16:creationId xmlns:a16="http://schemas.microsoft.com/office/drawing/2014/main" id="{C7ADE260-7375-4A00-9AB0-008F68A87EA5}"/>
              </a:ext>
            </a:extLst>
          </p:cNvPr>
          <p:cNvCxnSpPr>
            <a:cxnSpLocks noChangeShapeType="1"/>
            <a:stCxn id="92168" idx="3"/>
            <a:endCxn id="92170" idx="1"/>
          </p:cNvCxnSpPr>
          <p:nvPr/>
        </p:nvCxnSpPr>
        <p:spPr bwMode="auto">
          <a:xfrm flipV="1">
            <a:off x="3595691" y="4075910"/>
            <a:ext cx="1003300" cy="794"/>
          </a:xfrm>
          <a:prstGeom prst="straightConnector1">
            <a:avLst/>
          </a:prstGeom>
          <a:noFill/>
          <a:ln w="31750">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184" name="AutoShape 24">
            <a:extLst>
              <a:ext uri="{FF2B5EF4-FFF2-40B4-BE49-F238E27FC236}">
                <a16:creationId xmlns:a16="http://schemas.microsoft.com/office/drawing/2014/main" id="{B6CDC157-9489-4B52-BF7E-3664FC1192AF}"/>
              </a:ext>
            </a:extLst>
          </p:cNvPr>
          <p:cNvCxnSpPr>
            <a:cxnSpLocks noChangeShapeType="1"/>
            <a:stCxn id="92168" idx="3"/>
            <a:endCxn id="92169" idx="1"/>
          </p:cNvCxnSpPr>
          <p:nvPr/>
        </p:nvCxnSpPr>
        <p:spPr bwMode="auto">
          <a:xfrm>
            <a:off x="3595691" y="4076704"/>
            <a:ext cx="1003300" cy="719932"/>
          </a:xfrm>
          <a:prstGeom prst="bentConnector3">
            <a:avLst>
              <a:gd name="adj1" fmla="val 50000"/>
            </a:avLst>
          </a:prstGeom>
          <a:noFill/>
          <a:ln w="31750">
            <a:solidFill>
              <a:schemeClr val="tx1"/>
            </a:solidFill>
            <a:miter lim="800000"/>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185" name="Rectangle 25">
            <a:extLst>
              <a:ext uri="{FF2B5EF4-FFF2-40B4-BE49-F238E27FC236}">
                <a16:creationId xmlns:a16="http://schemas.microsoft.com/office/drawing/2014/main" id="{9D236A28-811A-4AE7-B90B-B8BB1AFD6180}"/>
              </a:ext>
            </a:extLst>
          </p:cNvPr>
          <p:cNvSpPr>
            <a:spLocks noChangeArrowheads="1"/>
          </p:cNvSpPr>
          <p:nvPr/>
        </p:nvSpPr>
        <p:spPr bwMode="auto">
          <a:xfrm>
            <a:off x="539751" y="5229227"/>
            <a:ext cx="8064500" cy="61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lang="en-US" altLang="zh-CN" sz="1600" dirty="0"/>
              <a:t>"MUST", "MUST NOT", "REQUIRED", "SHALL", "SHALL NOT", "SHOULD", "SHOULD NOT", "RECOMMENDED",  "MAY", and "OPTIONAL"</a:t>
            </a:r>
          </a:p>
        </p:txBody>
      </p:sp>
      <p:sp>
        <p:nvSpPr>
          <p:cNvPr id="92186" name="Rectangle 26">
            <a:extLst>
              <a:ext uri="{FF2B5EF4-FFF2-40B4-BE49-F238E27FC236}">
                <a16:creationId xmlns:a16="http://schemas.microsoft.com/office/drawing/2014/main" id="{26A97E92-026A-4E2B-805B-CB85D2E02593}"/>
              </a:ext>
            </a:extLst>
          </p:cNvPr>
          <p:cNvSpPr>
            <a:spLocks noChangeArrowheads="1"/>
          </p:cNvSpPr>
          <p:nvPr/>
        </p:nvSpPr>
        <p:spPr bwMode="auto">
          <a:xfrm>
            <a:off x="464506" y="1405455"/>
            <a:ext cx="3635375" cy="1685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lang="en-US" altLang="zh-CN" sz="2400" dirty="0">
                <a:solidFill>
                  <a:srgbClr val="00B0F0"/>
                </a:solidFill>
              </a:rPr>
              <a:t>RFC 2119 </a:t>
            </a:r>
            <a:r>
              <a:rPr lang="zh-CN" altLang="en-US" sz="2400" dirty="0">
                <a:solidFill>
                  <a:srgbClr val="00B0F0"/>
                </a:solidFill>
              </a:rPr>
              <a:t>：</a:t>
            </a:r>
          </a:p>
          <a:p>
            <a:pPr>
              <a:lnSpc>
                <a:spcPct val="110000"/>
              </a:lnSpc>
            </a:pPr>
            <a:r>
              <a:rPr lang="en-US" altLang="zh-CN" sz="2400" dirty="0"/>
              <a:t>Key words for use in RFCs to Indicate Requirement Levels</a:t>
            </a:r>
          </a:p>
        </p:txBody>
      </p:sp>
    </p:spTree>
    <p:extLst>
      <p:ext uri="{BB962C8B-B14F-4D97-AF65-F5344CB8AC3E}">
        <p14:creationId xmlns:p14="http://schemas.microsoft.com/office/powerpoint/2010/main" val="32393092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2186"/>
                                        </p:tgtEl>
                                        <p:attrNameLst>
                                          <p:attrName>style.visibility</p:attrName>
                                        </p:attrNameLst>
                                      </p:cBhvr>
                                      <p:to>
                                        <p:strVal val="visible"/>
                                      </p:to>
                                    </p:set>
                                    <p:animEffect transition="in" filter="wipe(up)">
                                      <p:cBhvr>
                                        <p:cTn id="7" dur="1000"/>
                                        <p:tgtEl>
                                          <p:spTgt spid="921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2185"/>
                                        </p:tgtEl>
                                        <p:attrNameLst>
                                          <p:attrName>style.visibility</p:attrName>
                                        </p:attrNameLst>
                                      </p:cBhvr>
                                      <p:to>
                                        <p:strVal val="visible"/>
                                      </p:to>
                                    </p:set>
                                    <p:animEffect transition="in" filter="wipe(up)">
                                      <p:cBhvr>
                                        <p:cTn id="12" dur="1000"/>
                                        <p:tgtEl>
                                          <p:spTgt spid="92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5" grpId="0"/>
      <p:bldP spid="9218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18BC545C-E398-47A2-B1CA-BCE9FBEDC5CA}"/>
              </a:ext>
            </a:extLst>
          </p:cNvPr>
          <p:cNvSpPr>
            <a:spLocks noGrp="1" noChangeArrowheads="1"/>
          </p:cNvSpPr>
          <p:nvPr>
            <p:ph type="title"/>
          </p:nvPr>
        </p:nvSpPr>
        <p:spPr/>
        <p:txBody>
          <a:bodyPr/>
          <a:lstStyle/>
          <a:p>
            <a:r>
              <a:rPr lang="en-US" altLang="zh-CN" dirty="0"/>
              <a:t>Internet Administration</a:t>
            </a:r>
          </a:p>
        </p:txBody>
      </p:sp>
      <p:sp>
        <p:nvSpPr>
          <p:cNvPr id="44" name="灯片编号占位符 4">
            <a:extLst>
              <a:ext uri="{FF2B5EF4-FFF2-40B4-BE49-F238E27FC236}">
                <a16:creationId xmlns:a16="http://schemas.microsoft.com/office/drawing/2014/main" id="{CBC6A90D-3AC4-4677-B5D2-23F4FC88F2AA}"/>
              </a:ext>
            </a:extLst>
          </p:cNvPr>
          <p:cNvSpPr>
            <a:spLocks noGrp="1"/>
          </p:cNvSpPr>
          <p:nvPr>
            <p:ph type="sldNum" sz="quarter" idx="12"/>
          </p:nvPr>
        </p:nvSpPr>
        <p:spPr/>
        <p:txBody>
          <a:bodyPr/>
          <a:lstStyle/>
          <a:p>
            <a:fld id="{9D150F13-2966-4778-BADB-9DC561B3A3B4}" type="slidenum">
              <a:rPr lang="en-US" altLang="zh-CN"/>
              <a:pPr/>
              <a:t>96</a:t>
            </a:fld>
            <a:endParaRPr lang="en-US" altLang="zh-CN"/>
          </a:p>
        </p:txBody>
      </p:sp>
      <p:sp>
        <p:nvSpPr>
          <p:cNvPr id="49160" name="Rectangle 8">
            <a:extLst>
              <a:ext uri="{FF2B5EF4-FFF2-40B4-BE49-F238E27FC236}">
                <a16:creationId xmlns:a16="http://schemas.microsoft.com/office/drawing/2014/main" id="{139E40F4-26E3-4F05-AF2A-D6320749B775}"/>
              </a:ext>
            </a:extLst>
          </p:cNvPr>
          <p:cNvSpPr>
            <a:spLocks noChangeArrowheads="1"/>
          </p:cNvSpPr>
          <p:nvPr/>
        </p:nvSpPr>
        <p:spPr bwMode="auto">
          <a:xfrm>
            <a:off x="3213103" y="2531680"/>
            <a:ext cx="65" cy="276999"/>
          </a:xfrm>
          <a:prstGeom prst="rect">
            <a:avLst/>
          </a:prstGeom>
          <a:noFill/>
          <a:ln w="28575" algn="ctr">
            <a:solidFill>
              <a:schemeClr val="tx1"/>
            </a:solidFill>
            <a:miter lim="800000"/>
            <a:headEnd type="none" w="lg" len="lg"/>
            <a:tailEnd type="none" w="lg" len="lg"/>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0" tIns="0" rIns="0" bIns="0" anchor="ctr">
            <a:spAutoFit/>
          </a:bodyPr>
          <a:lstStyle/>
          <a:p>
            <a:endParaRPr lang="zh-CN" altLang="en-US"/>
          </a:p>
        </p:txBody>
      </p:sp>
      <p:sp>
        <p:nvSpPr>
          <p:cNvPr id="49161" name="Rectangle 9">
            <a:extLst>
              <a:ext uri="{FF2B5EF4-FFF2-40B4-BE49-F238E27FC236}">
                <a16:creationId xmlns:a16="http://schemas.microsoft.com/office/drawing/2014/main" id="{4DDEAFC5-56D2-4D5D-A264-6946429A2A22}"/>
              </a:ext>
            </a:extLst>
          </p:cNvPr>
          <p:cNvSpPr>
            <a:spLocks noChangeArrowheads="1"/>
          </p:cNvSpPr>
          <p:nvPr/>
        </p:nvSpPr>
        <p:spPr bwMode="auto">
          <a:xfrm>
            <a:off x="2557466" y="1704239"/>
            <a:ext cx="65" cy="276999"/>
          </a:xfrm>
          <a:prstGeom prst="rect">
            <a:avLst/>
          </a:prstGeom>
          <a:solidFill>
            <a:schemeClr val="accent1"/>
          </a:solidFill>
          <a:ln w="28575" algn="ctr">
            <a:solidFill>
              <a:schemeClr val="tx1"/>
            </a:solidFill>
            <a:miter lim="800000"/>
            <a:headEnd type="none" w="lg" len="lg"/>
            <a:tailEnd type="none" w="lg" len="lg"/>
          </a:ln>
          <a:effectLst>
            <a:outerShdw dist="107763" dir="2700000" algn="ctr" rotWithShape="0">
              <a:schemeClr val="bg2">
                <a:alpha val="50000"/>
              </a:schemeClr>
            </a:outerShdw>
          </a:effectLst>
        </p:spPr>
        <p:txBody>
          <a:bodyPr wrap="none" lIns="0" tIns="0" rIns="0" bIns="0" anchor="ctr">
            <a:spAutoFit/>
          </a:bodyPr>
          <a:lstStyle/>
          <a:p>
            <a:endParaRPr lang="zh-CN" altLang="en-US"/>
          </a:p>
        </p:txBody>
      </p:sp>
      <p:sp>
        <p:nvSpPr>
          <p:cNvPr id="49162" name="Text Box 10">
            <a:extLst>
              <a:ext uri="{FF2B5EF4-FFF2-40B4-BE49-F238E27FC236}">
                <a16:creationId xmlns:a16="http://schemas.microsoft.com/office/drawing/2014/main" id="{780612C5-AD70-46AF-AFCC-5F5E0D2C0311}"/>
              </a:ext>
            </a:extLst>
          </p:cNvPr>
          <p:cNvSpPr txBox="1">
            <a:spLocks noChangeArrowheads="1"/>
          </p:cNvSpPr>
          <p:nvPr/>
        </p:nvSpPr>
        <p:spPr bwMode="auto">
          <a:xfrm>
            <a:off x="4661695" y="1420792"/>
            <a:ext cx="100348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50000"/>
              </a:spcBef>
            </a:pPr>
            <a:r>
              <a:rPr lang="en-US" altLang="zh-CN" sz="3200" dirty="0"/>
              <a:t>ISOC</a:t>
            </a:r>
          </a:p>
        </p:txBody>
      </p:sp>
      <p:sp>
        <p:nvSpPr>
          <p:cNvPr id="49163" name="Text Box 11">
            <a:extLst>
              <a:ext uri="{FF2B5EF4-FFF2-40B4-BE49-F238E27FC236}">
                <a16:creationId xmlns:a16="http://schemas.microsoft.com/office/drawing/2014/main" id="{DEDF5B61-832A-4C81-A74A-841CF48F604D}"/>
              </a:ext>
            </a:extLst>
          </p:cNvPr>
          <p:cNvSpPr txBox="1">
            <a:spLocks noChangeArrowheads="1"/>
          </p:cNvSpPr>
          <p:nvPr/>
        </p:nvSpPr>
        <p:spPr bwMode="auto">
          <a:xfrm>
            <a:off x="3781400" y="2436816"/>
            <a:ext cx="66204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50000"/>
              </a:spcBef>
            </a:pPr>
            <a:r>
              <a:rPr lang="en-US" altLang="zh-CN" sz="3200"/>
              <a:t>IAB</a:t>
            </a:r>
          </a:p>
        </p:txBody>
      </p:sp>
      <p:sp>
        <p:nvSpPr>
          <p:cNvPr id="49164" name="Text Box 12">
            <a:extLst>
              <a:ext uri="{FF2B5EF4-FFF2-40B4-BE49-F238E27FC236}">
                <a16:creationId xmlns:a16="http://schemas.microsoft.com/office/drawing/2014/main" id="{D71C7213-EF9F-499A-8461-826E17D5CFFD}"/>
              </a:ext>
            </a:extLst>
          </p:cNvPr>
          <p:cNvSpPr txBox="1">
            <a:spLocks noChangeArrowheads="1"/>
          </p:cNvSpPr>
          <p:nvPr/>
        </p:nvSpPr>
        <p:spPr bwMode="auto">
          <a:xfrm>
            <a:off x="472459" y="3290891"/>
            <a:ext cx="79182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50000"/>
              </a:spcBef>
            </a:pPr>
            <a:r>
              <a:rPr lang="en-US" altLang="zh-CN" sz="2800"/>
              <a:t>IRTF</a:t>
            </a:r>
          </a:p>
        </p:txBody>
      </p:sp>
      <p:sp>
        <p:nvSpPr>
          <p:cNvPr id="49165" name="Text Box 13">
            <a:extLst>
              <a:ext uri="{FF2B5EF4-FFF2-40B4-BE49-F238E27FC236}">
                <a16:creationId xmlns:a16="http://schemas.microsoft.com/office/drawing/2014/main" id="{D7EEE9B7-476F-4F72-B370-E52114B4A79F}"/>
              </a:ext>
            </a:extLst>
          </p:cNvPr>
          <p:cNvSpPr txBox="1">
            <a:spLocks noChangeArrowheads="1"/>
          </p:cNvSpPr>
          <p:nvPr/>
        </p:nvSpPr>
        <p:spPr bwMode="auto">
          <a:xfrm>
            <a:off x="4332502" y="3290891"/>
            <a:ext cx="77745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50000"/>
              </a:spcBef>
            </a:pPr>
            <a:r>
              <a:rPr lang="en-US" altLang="zh-CN" sz="2800"/>
              <a:t>IETF</a:t>
            </a:r>
          </a:p>
        </p:txBody>
      </p:sp>
      <p:sp>
        <p:nvSpPr>
          <p:cNvPr id="49166" name="Text Box 14">
            <a:extLst>
              <a:ext uri="{FF2B5EF4-FFF2-40B4-BE49-F238E27FC236}">
                <a16:creationId xmlns:a16="http://schemas.microsoft.com/office/drawing/2014/main" id="{654A52EE-EDB0-47CC-9B46-54D560ED8EAC}"/>
              </a:ext>
            </a:extLst>
          </p:cNvPr>
          <p:cNvSpPr txBox="1">
            <a:spLocks noChangeArrowheads="1"/>
          </p:cNvSpPr>
          <p:nvPr/>
        </p:nvSpPr>
        <p:spPr bwMode="auto">
          <a:xfrm>
            <a:off x="1409702" y="3333754"/>
            <a:ext cx="1223963" cy="430887"/>
          </a:xfrm>
          <a:prstGeom prst="rect">
            <a:avLst/>
          </a:prstGeom>
          <a:noFill/>
          <a:ln w="28575" algn="ctr">
            <a:solidFill>
              <a:schemeClr val="tx1"/>
            </a:solidFill>
            <a:miter lim="800000"/>
            <a:headEnd type="non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altLang="zh-CN" sz="2800"/>
              <a:t>IRSG</a:t>
            </a:r>
          </a:p>
        </p:txBody>
      </p:sp>
      <p:sp>
        <p:nvSpPr>
          <p:cNvPr id="49167" name="Text Box 15">
            <a:extLst>
              <a:ext uri="{FF2B5EF4-FFF2-40B4-BE49-F238E27FC236}">
                <a16:creationId xmlns:a16="http://schemas.microsoft.com/office/drawing/2014/main" id="{0858D6FD-97B5-4D69-AE11-0ACA146B28C8}"/>
              </a:ext>
            </a:extLst>
          </p:cNvPr>
          <p:cNvSpPr txBox="1">
            <a:spLocks noChangeArrowheads="1"/>
          </p:cNvSpPr>
          <p:nvPr/>
        </p:nvSpPr>
        <p:spPr bwMode="auto">
          <a:xfrm>
            <a:off x="5927729" y="3333754"/>
            <a:ext cx="1165225" cy="430887"/>
          </a:xfrm>
          <a:prstGeom prst="rect">
            <a:avLst/>
          </a:prstGeom>
          <a:noFill/>
          <a:ln w="28575" algn="ctr">
            <a:solidFill>
              <a:schemeClr val="tx1"/>
            </a:solidFill>
            <a:miter lim="800000"/>
            <a:headEnd type="non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altLang="zh-CN" sz="2800"/>
              <a:t>IESG</a:t>
            </a:r>
          </a:p>
        </p:txBody>
      </p:sp>
      <p:sp>
        <p:nvSpPr>
          <p:cNvPr id="49168" name="Text Box 16">
            <a:extLst>
              <a:ext uri="{FF2B5EF4-FFF2-40B4-BE49-F238E27FC236}">
                <a16:creationId xmlns:a16="http://schemas.microsoft.com/office/drawing/2014/main" id="{99DE5068-D72F-4F23-93C0-6C00D04D5F2C}"/>
              </a:ext>
            </a:extLst>
          </p:cNvPr>
          <p:cNvSpPr txBox="1">
            <a:spLocks noChangeArrowheads="1"/>
          </p:cNvSpPr>
          <p:nvPr/>
        </p:nvSpPr>
        <p:spPr bwMode="auto">
          <a:xfrm>
            <a:off x="546101" y="4706942"/>
            <a:ext cx="661988" cy="276999"/>
          </a:xfrm>
          <a:prstGeom prst="rect">
            <a:avLst/>
          </a:prstGeom>
          <a:noFill/>
          <a:ln w="28575" algn="ctr">
            <a:solidFill>
              <a:schemeClr val="tx1"/>
            </a:solidFill>
            <a:miter lim="800000"/>
            <a:headEnd type="non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altLang="zh-CN"/>
              <a:t>RG</a:t>
            </a:r>
          </a:p>
        </p:txBody>
      </p:sp>
      <p:sp>
        <p:nvSpPr>
          <p:cNvPr id="49169" name="Text Box 17">
            <a:extLst>
              <a:ext uri="{FF2B5EF4-FFF2-40B4-BE49-F238E27FC236}">
                <a16:creationId xmlns:a16="http://schemas.microsoft.com/office/drawing/2014/main" id="{4312C6CC-4406-4DC0-82EA-5E3451C2EB78}"/>
              </a:ext>
            </a:extLst>
          </p:cNvPr>
          <p:cNvSpPr txBox="1">
            <a:spLocks noChangeArrowheads="1"/>
          </p:cNvSpPr>
          <p:nvPr/>
        </p:nvSpPr>
        <p:spPr bwMode="auto">
          <a:xfrm>
            <a:off x="2763841" y="4706942"/>
            <a:ext cx="661987" cy="276999"/>
          </a:xfrm>
          <a:prstGeom prst="rect">
            <a:avLst/>
          </a:prstGeom>
          <a:noFill/>
          <a:ln w="28575" algn="ctr">
            <a:solidFill>
              <a:schemeClr val="tx1"/>
            </a:solidFill>
            <a:miter lim="800000"/>
            <a:headEnd type="non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altLang="zh-CN"/>
              <a:t>RG</a:t>
            </a:r>
          </a:p>
        </p:txBody>
      </p:sp>
      <p:sp>
        <p:nvSpPr>
          <p:cNvPr id="49170" name="Text Box 18">
            <a:extLst>
              <a:ext uri="{FF2B5EF4-FFF2-40B4-BE49-F238E27FC236}">
                <a16:creationId xmlns:a16="http://schemas.microsoft.com/office/drawing/2014/main" id="{C976DA08-A61D-4E98-B529-04686FDCCD33}"/>
              </a:ext>
            </a:extLst>
          </p:cNvPr>
          <p:cNvSpPr txBox="1">
            <a:spLocks noChangeArrowheads="1"/>
          </p:cNvSpPr>
          <p:nvPr/>
        </p:nvSpPr>
        <p:spPr bwMode="auto">
          <a:xfrm>
            <a:off x="4929191" y="4078288"/>
            <a:ext cx="1011237" cy="400110"/>
          </a:xfrm>
          <a:prstGeom prst="rect">
            <a:avLst/>
          </a:prstGeom>
          <a:noFill/>
          <a:ln w="28575" algn="ctr">
            <a:solidFill>
              <a:schemeClr val="tx1"/>
            </a:solidFill>
            <a:miter lim="800000"/>
            <a:headEnd type="non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altLang="zh-CN" sz="2600"/>
              <a:t>Area</a:t>
            </a:r>
          </a:p>
        </p:txBody>
      </p:sp>
      <p:sp>
        <p:nvSpPr>
          <p:cNvPr id="49171" name="Text Box 19">
            <a:extLst>
              <a:ext uri="{FF2B5EF4-FFF2-40B4-BE49-F238E27FC236}">
                <a16:creationId xmlns:a16="http://schemas.microsoft.com/office/drawing/2014/main" id="{CD51F6F5-05D0-4371-9C95-84C34E18B1D5}"/>
              </a:ext>
            </a:extLst>
          </p:cNvPr>
          <p:cNvSpPr txBox="1">
            <a:spLocks noChangeArrowheads="1"/>
          </p:cNvSpPr>
          <p:nvPr/>
        </p:nvSpPr>
        <p:spPr bwMode="auto">
          <a:xfrm>
            <a:off x="7089776" y="4078288"/>
            <a:ext cx="1011239" cy="400110"/>
          </a:xfrm>
          <a:prstGeom prst="rect">
            <a:avLst/>
          </a:prstGeom>
          <a:noFill/>
          <a:ln w="28575" algn="ctr">
            <a:solidFill>
              <a:schemeClr val="tx1"/>
            </a:solidFill>
            <a:miter lim="800000"/>
            <a:headEnd type="non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altLang="zh-CN" sz="2600"/>
              <a:t>Area</a:t>
            </a:r>
          </a:p>
        </p:txBody>
      </p:sp>
      <p:sp>
        <p:nvSpPr>
          <p:cNvPr id="49172" name="Text Box 20">
            <a:extLst>
              <a:ext uri="{FF2B5EF4-FFF2-40B4-BE49-F238E27FC236}">
                <a16:creationId xmlns:a16="http://schemas.microsoft.com/office/drawing/2014/main" id="{DDAE3D38-814A-44C0-80A4-1CFEBCFC37D1}"/>
              </a:ext>
            </a:extLst>
          </p:cNvPr>
          <p:cNvSpPr txBox="1">
            <a:spLocks noChangeArrowheads="1"/>
          </p:cNvSpPr>
          <p:nvPr/>
        </p:nvSpPr>
        <p:spPr bwMode="auto">
          <a:xfrm>
            <a:off x="4498975" y="4706942"/>
            <a:ext cx="647700" cy="276999"/>
          </a:xfrm>
          <a:prstGeom prst="rect">
            <a:avLst/>
          </a:prstGeom>
          <a:noFill/>
          <a:ln w="28575" algn="ctr">
            <a:solidFill>
              <a:schemeClr val="tx1"/>
            </a:solidFill>
            <a:miter lim="800000"/>
            <a:headEnd type="non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altLang="zh-CN"/>
              <a:t>WG</a:t>
            </a:r>
          </a:p>
        </p:txBody>
      </p:sp>
      <p:sp>
        <p:nvSpPr>
          <p:cNvPr id="49173" name="Text Box 21">
            <a:extLst>
              <a:ext uri="{FF2B5EF4-FFF2-40B4-BE49-F238E27FC236}">
                <a16:creationId xmlns:a16="http://schemas.microsoft.com/office/drawing/2014/main" id="{5AF78810-124B-4606-B9C9-96F2FD96BE1A}"/>
              </a:ext>
            </a:extLst>
          </p:cNvPr>
          <p:cNvSpPr txBox="1">
            <a:spLocks noChangeArrowheads="1"/>
          </p:cNvSpPr>
          <p:nvPr/>
        </p:nvSpPr>
        <p:spPr bwMode="auto">
          <a:xfrm>
            <a:off x="5708651" y="4706942"/>
            <a:ext cx="647700" cy="276999"/>
          </a:xfrm>
          <a:prstGeom prst="rect">
            <a:avLst/>
          </a:prstGeom>
          <a:noFill/>
          <a:ln w="28575" algn="ctr">
            <a:solidFill>
              <a:schemeClr val="tx1"/>
            </a:solidFill>
            <a:miter lim="800000"/>
            <a:headEnd type="non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altLang="zh-CN"/>
              <a:t>WG</a:t>
            </a:r>
          </a:p>
        </p:txBody>
      </p:sp>
      <p:sp>
        <p:nvSpPr>
          <p:cNvPr id="49174" name="Text Box 22">
            <a:extLst>
              <a:ext uri="{FF2B5EF4-FFF2-40B4-BE49-F238E27FC236}">
                <a16:creationId xmlns:a16="http://schemas.microsoft.com/office/drawing/2014/main" id="{D790492B-DF60-4404-AC88-CBB3C502E3AA}"/>
              </a:ext>
            </a:extLst>
          </p:cNvPr>
          <p:cNvSpPr txBox="1">
            <a:spLocks noChangeArrowheads="1"/>
          </p:cNvSpPr>
          <p:nvPr/>
        </p:nvSpPr>
        <p:spPr bwMode="auto">
          <a:xfrm>
            <a:off x="6659563" y="4706942"/>
            <a:ext cx="647700" cy="276999"/>
          </a:xfrm>
          <a:prstGeom prst="rect">
            <a:avLst/>
          </a:prstGeom>
          <a:noFill/>
          <a:ln w="28575" algn="ctr">
            <a:solidFill>
              <a:schemeClr val="tx1"/>
            </a:solidFill>
            <a:miter lim="800000"/>
            <a:headEnd type="non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altLang="zh-CN"/>
              <a:t>WG</a:t>
            </a:r>
          </a:p>
        </p:txBody>
      </p:sp>
      <p:sp>
        <p:nvSpPr>
          <p:cNvPr id="49175" name="Text Box 23">
            <a:extLst>
              <a:ext uri="{FF2B5EF4-FFF2-40B4-BE49-F238E27FC236}">
                <a16:creationId xmlns:a16="http://schemas.microsoft.com/office/drawing/2014/main" id="{B919EAC3-5257-4D2E-B1B0-6810E2A0DA3D}"/>
              </a:ext>
            </a:extLst>
          </p:cNvPr>
          <p:cNvSpPr txBox="1">
            <a:spLocks noChangeArrowheads="1"/>
          </p:cNvSpPr>
          <p:nvPr/>
        </p:nvSpPr>
        <p:spPr bwMode="auto">
          <a:xfrm>
            <a:off x="7869239" y="4706942"/>
            <a:ext cx="647700" cy="276999"/>
          </a:xfrm>
          <a:prstGeom prst="rect">
            <a:avLst/>
          </a:prstGeom>
          <a:noFill/>
          <a:ln w="28575" algn="ctr">
            <a:solidFill>
              <a:schemeClr val="tx1"/>
            </a:solidFill>
            <a:miter lim="800000"/>
            <a:headEnd type="non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pPr>
            <a:r>
              <a:rPr lang="en-US" altLang="zh-CN"/>
              <a:t>WG</a:t>
            </a:r>
          </a:p>
        </p:txBody>
      </p:sp>
      <p:cxnSp>
        <p:nvCxnSpPr>
          <p:cNvPr id="49176" name="AutoShape 24">
            <a:extLst>
              <a:ext uri="{FF2B5EF4-FFF2-40B4-BE49-F238E27FC236}">
                <a16:creationId xmlns:a16="http://schemas.microsoft.com/office/drawing/2014/main" id="{DB12D0B5-524C-4928-B280-F57BAFC16D6D}"/>
              </a:ext>
            </a:extLst>
          </p:cNvPr>
          <p:cNvCxnSpPr>
            <a:cxnSpLocks noChangeShapeType="1"/>
            <a:stCxn id="49160" idx="2"/>
            <a:endCxn id="49166" idx="0"/>
          </p:cNvCxnSpPr>
          <p:nvPr/>
        </p:nvCxnSpPr>
        <p:spPr bwMode="auto">
          <a:xfrm flipH="1">
            <a:off x="2021683" y="2808679"/>
            <a:ext cx="1191452" cy="525075"/>
          </a:xfrm>
          <a:prstGeom prst="straightConnector1">
            <a:avLst/>
          </a:prstGeom>
          <a:noFill/>
          <a:ln w="285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77" name="AutoShape 25">
            <a:extLst>
              <a:ext uri="{FF2B5EF4-FFF2-40B4-BE49-F238E27FC236}">
                <a16:creationId xmlns:a16="http://schemas.microsoft.com/office/drawing/2014/main" id="{B6B30171-F095-4F17-8AF9-44724AFCBD44}"/>
              </a:ext>
            </a:extLst>
          </p:cNvPr>
          <p:cNvCxnSpPr>
            <a:cxnSpLocks noChangeShapeType="1"/>
            <a:stCxn id="49166" idx="2"/>
            <a:endCxn id="49168" idx="0"/>
          </p:cNvCxnSpPr>
          <p:nvPr/>
        </p:nvCxnSpPr>
        <p:spPr bwMode="auto">
          <a:xfrm flipH="1">
            <a:off x="877095" y="3764641"/>
            <a:ext cx="1144588" cy="942301"/>
          </a:xfrm>
          <a:prstGeom prst="straightConnector1">
            <a:avLst/>
          </a:prstGeom>
          <a:noFill/>
          <a:ln w="285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78" name="AutoShape 26">
            <a:extLst>
              <a:ext uri="{FF2B5EF4-FFF2-40B4-BE49-F238E27FC236}">
                <a16:creationId xmlns:a16="http://schemas.microsoft.com/office/drawing/2014/main" id="{9C1288B0-D618-4BC2-A87D-A9A684EE6892}"/>
              </a:ext>
            </a:extLst>
          </p:cNvPr>
          <p:cNvCxnSpPr>
            <a:cxnSpLocks noChangeShapeType="1"/>
            <a:stCxn id="49166" idx="2"/>
            <a:endCxn id="49169" idx="0"/>
          </p:cNvCxnSpPr>
          <p:nvPr/>
        </p:nvCxnSpPr>
        <p:spPr bwMode="auto">
          <a:xfrm>
            <a:off x="2021684" y="3764641"/>
            <a:ext cx="1073151" cy="942301"/>
          </a:xfrm>
          <a:prstGeom prst="straightConnector1">
            <a:avLst/>
          </a:prstGeom>
          <a:noFill/>
          <a:ln w="285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79" name="AutoShape 27">
            <a:extLst>
              <a:ext uri="{FF2B5EF4-FFF2-40B4-BE49-F238E27FC236}">
                <a16:creationId xmlns:a16="http://schemas.microsoft.com/office/drawing/2014/main" id="{B6EA33E1-9B0B-47DA-8B5A-56B29F320820}"/>
              </a:ext>
            </a:extLst>
          </p:cNvPr>
          <p:cNvCxnSpPr>
            <a:cxnSpLocks noChangeShapeType="1"/>
            <a:stCxn id="49160" idx="2"/>
            <a:endCxn id="49167" idx="0"/>
          </p:cNvCxnSpPr>
          <p:nvPr/>
        </p:nvCxnSpPr>
        <p:spPr bwMode="auto">
          <a:xfrm>
            <a:off x="3213135" y="2808679"/>
            <a:ext cx="3297206" cy="525075"/>
          </a:xfrm>
          <a:prstGeom prst="straightConnector1">
            <a:avLst/>
          </a:prstGeom>
          <a:noFill/>
          <a:ln w="285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80" name="AutoShape 28">
            <a:extLst>
              <a:ext uri="{FF2B5EF4-FFF2-40B4-BE49-F238E27FC236}">
                <a16:creationId xmlns:a16="http://schemas.microsoft.com/office/drawing/2014/main" id="{196DC21D-C753-4541-88A3-EB727E315F9F}"/>
              </a:ext>
            </a:extLst>
          </p:cNvPr>
          <p:cNvCxnSpPr>
            <a:cxnSpLocks noChangeShapeType="1"/>
            <a:stCxn id="49167" idx="2"/>
            <a:endCxn id="49170" idx="0"/>
          </p:cNvCxnSpPr>
          <p:nvPr/>
        </p:nvCxnSpPr>
        <p:spPr bwMode="auto">
          <a:xfrm rot="5400000">
            <a:off x="5815751" y="3383698"/>
            <a:ext cx="313648" cy="1075532"/>
          </a:xfrm>
          <a:prstGeom prst="bentConnector3">
            <a:avLst>
              <a:gd name="adj1" fmla="val 50000"/>
            </a:avLst>
          </a:prstGeom>
          <a:noFill/>
          <a:ln w="28575">
            <a:solidFill>
              <a:schemeClr val="tx1"/>
            </a:solidFill>
            <a:miter lim="800000"/>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81" name="AutoShape 29">
            <a:extLst>
              <a:ext uri="{FF2B5EF4-FFF2-40B4-BE49-F238E27FC236}">
                <a16:creationId xmlns:a16="http://schemas.microsoft.com/office/drawing/2014/main" id="{E9906C75-505D-44E6-B656-75B2C7D7C82F}"/>
              </a:ext>
            </a:extLst>
          </p:cNvPr>
          <p:cNvCxnSpPr>
            <a:cxnSpLocks noChangeShapeType="1"/>
            <a:stCxn id="49167" idx="2"/>
            <a:endCxn id="49171" idx="0"/>
          </p:cNvCxnSpPr>
          <p:nvPr/>
        </p:nvCxnSpPr>
        <p:spPr bwMode="auto">
          <a:xfrm rot="16200000" flipH="1">
            <a:off x="6896044" y="3378937"/>
            <a:ext cx="313648" cy="1085054"/>
          </a:xfrm>
          <a:prstGeom prst="bentConnector3">
            <a:avLst>
              <a:gd name="adj1" fmla="val 50000"/>
            </a:avLst>
          </a:prstGeom>
          <a:noFill/>
          <a:ln w="28575">
            <a:solidFill>
              <a:schemeClr val="tx1"/>
            </a:solidFill>
            <a:miter lim="800000"/>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82" name="AutoShape 30">
            <a:extLst>
              <a:ext uri="{FF2B5EF4-FFF2-40B4-BE49-F238E27FC236}">
                <a16:creationId xmlns:a16="http://schemas.microsoft.com/office/drawing/2014/main" id="{13D324AB-4E30-4882-B918-057FEBCFE2D6}"/>
              </a:ext>
            </a:extLst>
          </p:cNvPr>
          <p:cNvCxnSpPr>
            <a:cxnSpLocks noChangeShapeType="1"/>
            <a:stCxn id="49170" idx="2"/>
            <a:endCxn id="49172" idx="0"/>
          </p:cNvCxnSpPr>
          <p:nvPr/>
        </p:nvCxnSpPr>
        <p:spPr bwMode="auto">
          <a:xfrm flipH="1">
            <a:off x="4822825" y="4478399"/>
            <a:ext cx="611984" cy="228543"/>
          </a:xfrm>
          <a:prstGeom prst="straightConnector1">
            <a:avLst/>
          </a:prstGeom>
          <a:noFill/>
          <a:ln w="285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83" name="AutoShape 31">
            <a:extLst>
              <a:ext uri="{FF2B5EF4-FFF2-40B4-BE49-F238E27FC236}">
                <a16:creationId xmlns:a16="http://schemas.microsoft.com/office/drawing/2014/main" id="{351AE254-3BA2-4294-993C-1DD3384644AD}"/>
              </a:ext>
            </a:extLst>
          </p:cNvPr>
          <p:cNvCxnSpPr>
            <a:cxnSpLocks noChangeShapeType="1"/>
            <a:stCxn id="49170" idx="2"/>
            <a:endCxn id="49173" idx="0"/>
          </p:cNvCxnSpPr>
          <p:nvPr/>
        </p:nvCxnSpPr>
        <p:spPr bwMode="auto">
          <a:xfrm>
            <a:off x="5434809" y="4478399"/>
            <a:ext cx="597692" cy="228543"/>
          </a:xfrm>
          <a:prstGeom prst="straightConnector1">
            <a:avLst/>
          </a:prstGeom>
          <a:noFill/>
          <a:ln w="285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84" name="AutoShape 32">
            <a:extLst>
              <a:ext uri="{FF2B5EF4-FFF2-40B4-BE49-F238E27FC236}">
                <a16:creationId xmlns:a16="http://schemas.microsoft.com/office/drawing/2014/main" id="{700AA2E1-6905-4097-97B7-11272A038DAB}"/>
              </a:ext>
            </a:extLst>
          </p:cNvPr>
          <p:cNvCxnSpPr>
            <a:cxnSpLocks noChangeShapeType="1"/>
            <a:stCxn id="49171" idx="2"/>
            <a:endCxn id="49174" idx="0"/>
          </p:cNvCxnSpPr>
          <p:nvPr/>
        </p:nvCxnSpPr>
        <p:spPr bwMode="auto">
          <a:xfrm flipH="1">
            <a:off x="6983413" y="4478399"/>
            <a:ext cx="611982" cy="228543"/>
          </a:xfrm>
          <a:prstGeom prst="straightConnector1">
            <a:avLst/>
          </a:prstGeom>
          <a:noFill/>
          <a:ln w="285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85" name="AutoShape 33">
            <a:extLst>
              <a:ext uri="{FF2B5EF4-FFF2-40B4-BE49-F238E27FC236}">
                <a16:creationId xmlns:a16="http://schemas.microsoft.com/office/drawing/2014/main" id="{A0E4214B-E135-4AC4-BDD2-1B9EE3CF47CF}"/>
              </a:ext>
            </a:extLst>
          </p:cNvPr>
          <p:cNvCxnSpPr>
            <a:cxnSpLocks noChangeShapeType="1"/>
            <a:stCxn id="49171" idx="2"/>
            <a:endCxn id="49175" idx="0"/>
          </p:cNvCxnSpPr>
          <p:nvPr/>
        </p:nvCxnSpPr>
        <p:spPr bwMode="auto">
          <a:xfrm>
            <a:off x="7595395" y="4478399"/>
            <a:ext cx="597694" cy="228543"/>
          </a:xfrm>
          <a:prstGeom prst="straightConnector1">
            <a:avLst/>
          </a:prstGeom>
          <a:noFill/>
          <a:ln w="285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86" name="Line 34">
            <a:extLst>
              <a:ext uri="{FF2B5EF4-FFF2-40B4-BE49-F238E27FC236}">
                <a16:creationId xmlns:a16="http://schemas.microsoft.com/office/drawing/2014/main" id="{4E67FE98-A889-4810-8906-2308EFDEC5D0}"/>
              </a:ext>
            </a:extLst>
          </p:cNvPr>
          <p:cNvSpPr>
            <a:spLocks noChangeShapeType="1"/>
          </p:cNvSpPr>
          <p:nvPr/>
        </p:nvSpPr>
        <p:spPr bwMode="auto">
          <a:xfrm>
            <a:off x="2551148" y="2057436"/>
            <a:ext cx="649288" cy="430213"/>
          </a:xfrm>
          <a:prstGeom prst="line">
            <a:avLst/>
          </a:prstGeom>
          <a:noFill/>
          <a:ln w="285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49187" name="Line 35">
            <a:extLst>
              <a:ext uri="{FF2B5EF4-FFF2-40B4-BE49-F238E27FC236}">
                <a16:creationId xmlns:a16="http://schemas.microsoft.com/office/drawing/2014/main" id="{848151CE-F028-4FC2-BA23-A25C80E3EB1F}"/>
              </a:ext>
            </a:extLst>
          </p:cNvPr>
          <p:cNvSpPr>
            <a:spLocks noChangeShapeType="1"/>
          </p:cNvSpPr>
          <p:nvPr/>
        </p:nvSpPr>
        <p:spPr bwMode="auto">
          <a:xfrm flipH="1">
            <a:off x="5005391" y="1987553"/>
            <a:ext cx="719137" cy="430213"/>
          </a:xfrm>
          <a:prstGeom prst="line">
            <a:avLst/>
          </a:prstGeom>
          <a:noFill/>
          <a:ln w="2857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49188" name="Rectangle 36">
            <a:extLst>
              <a:ext uri="{FF2B5EF4-FFF2-40B4-BE49-F238E27FC236}">
                <a16:creationId xmlns:a16="http://schemas.microsoft.com/office/drawing/2014/main" id="{D65158F2-583B-48E0-B7F1-1500A1652584}"/>
              </a:ext>
            </a:extLst>
          </p:cNvPr>
          <p:cNvSpPr>
            <a:spLocks noChangeArrowheads="1"/>
          </p:cNvSpPr>
          <p:nvPr/>
        </p:nvSpPr>
        <p:spPr bwMode="auto">
          <a:xfrm>
            <a:off x="4206085" y="4716143"/>
            <a:ext cx="4608512" cy="276999"/>
          </a:xfrm>
          <a:prstGeom prst="rect">
            <a:avLst/>
          </a:prstGeom>
          <a:noFill/>
          <a:ln w="38100" algn="ctr">
            <a:solidFill>
              <a:srgbClr val="C00000"/>
            </a:solidFill>
            <a:prstDash val="dash"/>
            <a:miter lim="800000"/>
            <a:headEnd type="non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49189" name="Rectangle 37">
            <a:extLst>
              <a:ext uri="{FF2B5EF4-FFF2-40B4-BE49-F238E27FC236}">
                <a16:creationId xmlns:a16="http://schemas.microsoft.com/office/drawing/2014/main" id="{4051505A-29B5-4EFC-A164-DF9B0DACA624}"/>
              </a:ext>
            </a:extLst>
          </p:cNvPr>
          <p:cNvSpPr>
            <a:spLocks noChangeArrowheads="1"/>
          </p:cNvSpPr>
          <p:nvPr/>
        </p:nvSpPr>
        <p:spPr bwMode="auto">
          <a:xfrm>
            <a:off x="369649" y="4706942"/>
            <a:ext cx="3390900" cy="276999"/>
          </a:xfrm>
          <a:prstGeom prst="rect">
            <a:avLst/>
          </a:prstGeom>
          <a:noFill/>
          <a:ln w="38100" algn="ctr">
            <a:solidFill>
              <a:srgbClr val="FFFF00"/>
            </a:solidFill>
            <a:prstDash val="dash"/>
            <a:miter lim="800000"/>
            <a:headEnd type="non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49190" name="Rectangle 38">
            <a:extLst>
              <a:ext uri="{FF2B5EF4-FFF2-40B4-BE49-F238E27FC236}">
                <a16:creationId xmlns:a16="http://schemas.microsoft.com/office/drawing/2014/main" id="{D245249F-D1D6-4C76-91FF-7420EE90155B}"/>
              </a:ext>
            </a:extLst>
          </p:cNvPr>
          <p:cNvSpPr>
            <a:spLocks noChangeArrowheads="1"/>
          </p:cNvSpPr>
          <p:nvPr/>
        </p:nvSpPr>
        <p:spPr bwMode="auto">
          <a:xfrm>
            <a:off x="5807726" y="1381085"/>
            <a:ext cx="178766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t>Internet Society</a:t>
            </a:r>
          </a:p>
          <a:p>
            <a:r>
              <a:rPr lang="zh-CN" altLang="en-US" dirty="0"/>
              <a:t>因特网协会</a:t>
            </a:r>
          </a:p>
        </p:txBody>
      </p:sp>
      <p:sp>
        <p:nvSpPr>
          <p:cNvPr id="49191" name="Rectangle 39">
            <a:extLst>
              <a:ext uri="{FF2B5EF4-FFF2-40B4-BE49-F238E27FC236}">
                <a16:creationId xmlns:a16="http://schemas.microsoft.com/office/drawing/2014/main" id="{39DC3597-A421-4F94-A588-F56B9AB00D6E}"/>
              </a:ext>
            </a:extLst>
          </p:cNvPr>
          <p:cNvSpPr>
            <a:spLocks noChangeArrowheads="1"/>
          </p:cNvSpPr>
          <p:nvPr/>
        </p:nvSpPr>
        <p:spPr bwMode="auto">
          <a:xfrm>
            <a:off x="5103815" y="2203454"/>
            <a:ext cx="2954655" cy="64633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Internet Architecture Broad</a:t>
            </a:r>
          </a:p>
          <a:p>
            <a:r>
              <a:rPr lang="zh-CN" altLang="en-US"/>
              <a:t>因特网体系结构研究委员会</a:t>
            </a:r>
          </a:p>
        </p:txBody>
      </p:sp>
      <p:sp>
        <p:nvSpPr>
          <p:cNvPr id="49193" name="Rectangle 41">
            <a:extLst>
              <a:ext uri="{FF2B5EF4-FFF2-40B4-BE49-F238E27FC236}">
                <a16:creationId xmlns:a16="http://schemas.microsoft.com/office/drawing/2014/main" id="{3CAC36A3-6C7E-4AA4-B276-0A28BA4DDF04}"/>
              </a:ext>
            </a:extLst>
          </p:cNvPr>
          <p:cNvSpPr>
            <a:spLocks noChangeArrowheads="1"/>
          </p:cNvSpPr>
          <p:nvPr/>
        </p:nvSpPr>
        <p:spPr bwMode="auto">
          <a:xfrm>
            <a:off x="141011" y="1403234"/>
            <a:ext cx="2465480" cy="951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10000"/>
              </a:spcBef>
            </a:pPr>
            <a:r>
              <a:rPr lang="en-US" altLang="zh-CN" dirty="0"/>
              <a:t>IRTF</a:t>
            </a:r>
            <a:r>
              <a:rPr lang="zh-CN" altLang="en-US" dirty="0"/>
              <a:t>：</a:t>
            </a:r>
            <a:r>
              <a:rPr lang="en-US" altLang="zh-CN" dirty="0"/>
              <a:t>Internet Research Task Force</a:t>
            </a:r>
          </a:p>
          <a:p>
            <a:pPr>
              <a:spcBef>
                <a:spcPct val="10000"/>
              </a:spcBef>
            </a:pPr>
            <a:r>
              <a:rPr lang="zh-CN" altLang="en-US" dirty="0"/>
              <a:t>因特网研究部</a:t>
            </a:r>
          </a:p>
        </p:txBody>
      </p:sp>
      <p:sp>
        <p:nvSpPr>
          <p:cNvPr id="49194" name="Text Box 42">
            <a:extLst>
              <a:ext uri="{FF2B5EF4-FFF2-40B4-BE49-F238E27FC236}">
                <a16:creationId xmlns:a16="http://schemas.microsoft.com/office/drawing/2014/main" id="{AF4213CA-F1FC-4FC2-8BED-1A70CE8F1E7A}"/>
              </a:ext>
            </a:extLst>
          </p:cNvPr>
          <p:cNvSpPr txBox="1">
            <a:spLocks noChangeArrowheads="1"/>
          </p:cNvSpPr>
          <p:nvPr/>
        </p:nvSpPr>
        <p:spPr bwMode="auto">
          <a:xfrm>
            <a:off x="1674815" y="4394202"/>
            <a:ext cx="748923"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400"/>
              <a:t>…</a:t>
            </a:r>
          </a:p>
        </p:txBody>
      </p:sp>
      <p:sp>
        <p:nvSpPr>
          <p:cNvPr id="49195" name="Text Box 43">
            <a:extLst>
              <a:ext uri="{FF2B5EF4-FFF2-40B4-BE49-F238E27FC236}">
                <a16:creationId xmlns:a16="http://schemas.microsoft.com/office/drawing/2014/main" id="{BE5CE69C-BAA3-4B61-B595-D198905A857D}"/>
              </a:ext>
            </a:extLst>
          </p:cNvPr>
          <p:cNvSpPr txBox="1">
            <a:spLocks noChangeArrowheads="1"/>
          </p:cNvSpPr>
          <p:nvPr/>
        </p:nvSpPr>
        <p:spPr bwMode="auto">
          <a:xfrm>
            <a:off x="6205539" y="3789365"/>
            <a:ext cx="748923"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400"/>
              <a:t>…</a:t>
            </a:r>
          </a:p>
        </p:txBody>
      </p:sp>
      <p:sp>
        <p:nvSpPr>
          <p:cNvPr id="49196" name="Text Box 44">
            <a:extLst>
              <a:ext uri="{FF2B5EF4-FFF2-40B4-BE49-F238E27FC236}">
                <a16:creationId xmlns:a16="http://schemas.microsoft.com/office/drawing/2014/main" id="{F3706B6D-68B4-449A-A9FE-364EF9585CC4}"/>
              </a:ext>
            </a:extLst>
          </p:cNvPr>
          <p:cNvSpPr txBox="1">
            <a:spLocks noChangeArrowheads="1"/>
          </p:cNvSpPr>
          <p:nvPr/>
        </p:nvSpPr>
        <p:spPr bwMode="auto">
          <a:xfrm>
            <a:off x="5124451" y="4394202"/>
            <a:ext cx="748923"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400"/>
              <a:t>…</a:t>
            </a:r>
          </a:p>
        </p:txBody>
      </p:sp>
      <p:sp>
        <p:nvSpPr>
          <p:cNvPr id="49197" name="Text Box 45">
            <a:extLst>
              <a:ext uri="{FF2B5EF4-FFF2-40B4-BE49-F238E27FC236}">
                <a16:creationId xmlns:a16="http://schemas.microsoft.com/office/drawing/2014/main" id="{E2FD9825-01B5-46AA-B0CC-14446BC614C8}"/>
              </a:ext>
            </a:extLst>
          </p:cNvPr>
          <p:cNvSpPr txBox="1">
            <a:spLocks noChangeArrowheads="1"/>
          </p:cNvSpPr>
          <p:nvPr/>
        </p:nvSpPr>
        <p:spPr bwMode="auto">
          <a:xfrm>
            <a:off x="7285039" y="4394202"/>
            <a:ext cx="748923"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400"/>
              <a:t>…</a:t>
            </a:r>
          </a:p>
        </p:txBody>
      </p:sp>
      <p:sp>
        <p:nvSpPr>
          <p:cNvPr id="49199" name="Rectangle 47">
            <a:extLst>
              <a:ext uri="{FF2B5EF4-FFF2-40B4-BE49-F238E27FC236}">
                <a16:creationId xmlns:a16="http://schemas.microsoft.com/office/drawing/2014/main" id="{776C8D51-0D79-4552-B601-EF4D43C9C128}"/>
              </a:ext>
            </a:extLst>
          </p:cNvPr>
          <p:cNvSpPr>
            <a:spLocks noChangeArrowheads="1"/>
          </p:cNvSpPr>
          <p:nvPr/>
        </p:nvSpPr>
        <p:spPr bwMode="auto">
          <a:xfrm>
            <a:off x="179389" y="5227637"/>
            <a:ext cx="57974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10000"/>
              </a:spcBef>
            </a:pPr>
            <a:r>
              <a:rPr lang="en-US" altLang="zh-CN"/>
              <a:t>IETF</a:t>
            </a:r>
            <a:r>
              <a:rPr lang="zh-CN" altLang="en-US"/>
              <a:t>：</a:t>
            </a:r>
            <a:r>
              <a:rPr lang="en-US" altLang="zh-CN"/>
              <a:t>Internet Engineering Task Force</a:t>
            </a:r>
            <a:r>
              <a:rPr lang="zh-CN" altLang="en-US"/>
              <a:t>，因特网工程部</a:t>
            </a:r>
          </a:p>
        </p:txBody>
      </p:sp>
      <p:sp>
        <p:nvSpPr>
          <p:cNvPr id="49200" name="Rectangle 48">
            <a:extLst>
              <a:ext uri="{FF2B5EF4-FFF2-40B4-BE49-F238E27FC236}">
                <a16:creationId xmlns:a16="http://schemas.microsoft.com/office/drawing/2014/main" id="{5FE016A0-81DC-4B81-ADAB-185EA53DEE35}"/>
              </a:ext>
            </a:extLst>
          </p:cNvPr>
          <p:cNvSpPr>
            <a:spLocks noChangeArrowheads="1"/>
          </p:cNvSpPr>
          <p:nvPr/>
        </p:nvSpPr>
        <p:spPr bwMode="auto">
          <a:xfrm>
            <a:off x="179391" y="5634037"/>
            <a:ext cx="67763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10000"/>
              </a:spcBef>
            </a:pPr>
            <a:r>
              <a:rPr lang="en-US" altLang="zh-CN"/>
              <a:t>IANA</a:t>
            </a:r>
            <a:r>
              <a:rPr lang="zh-CN" altLang="en-US"/>
              <a:t>：</a:t>
            </a:r>
            <a:r>
              <a:rPr lang="en-US" altLang="zh-CN"/>
              <a:t>Internet Assigned Numbers Authority</a:t>
            </a:r>
            <a:r>
              <a:rPr lang="zh-CN" altLang="en-US"/>
              <a:t>，因特网编号管理局</a:t>
            </a:r>
          </a:p>
        </p:txBody>
      </p:sp>
      <p:sp>
        <p:nvSpPr>
          <p:cNvPr id="49201" name="Rectangle 49">
            <a:extLst>
              <a:ext uri="{FF2B5EF4-FFF2-40B4-BE49-F238E27FC236}">
                <a16:creationId xmlns:a16="http://schemas.microsoft.com/office/drawing/2014/main" id="{E073302A-B030-4CDC-980E-7F42FAEC2B45}"/>
              </a:ext>
            </a:extLst>
          </p:cNvPr>
          <p:cNvSpPr>
            <a:spLocks noChangeArrowheads="1"/>
          </p:cNvSpPr>
          <p:nvPr/>
        </p:nvSpPr>
        <p:spPr bwMode="auto">
          <a:xfrm>
            <a:off x="179388" y="6022461"/>
            <a:ext cx="89646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en-US" altLang="zh-CN" dirty="0"/>
              <a:t>ICANN</a:t>
            </a:r>
            <a:r>
              <a:rPr lang="zh-CN" altLang="en-US" dirty="0"/>
              <a:t>： </a:t>
            </a:r>
            <a:r>
              <a:rPr lang="en-US" altLang="zh-CN" dirty="0">
                <a:sym typeface="Wingdings" panose="05000000000000000000" pitchFamily="2" charset="2"/>
              </a:rPr>
              <a:t>Internet Corporation of Assigned Names and Numbers</a:t>
            </a:r>
            <a:endParaRPr lang="en-US" altLang="zh-CN" dirty="0"/>
          </a:p>
        </p:txBody>
      </p:sp>
    </p:spTree>
    <p:extLst>
      <p:ext uri="{BB962C8B-B14F-4D97-AF65-F5344CB8AC3E}">
        <p14:creationId xmlns:p14="http://schemas.microsoft.com/office/powerpoint/2010/main" val="7567218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FF2F0320-BE62-4800-88B6-BADA81DD2FF0}"/>
              </a:ext>
            </a:extLst>
          </p:cNvPr>
          <p:cNvSpPr>
            <a:spLocks noGrp="1" noChangeArrowheads="1"/>
          </p:cNvSpPr>
          <p:nvPr>
            <p:ph type="title"/>
          </p:nvPr>
        </p:nvSpPr>
        <p:spPr/>
        <p:txBody>
          <a:bodyPr/>
          <a:lstStyle/>
          <a:p>
            <a:r>
              <a:rPr lang="en-US" altLang="zh-CN" dirty="0"/>
              <a:t>Summary</a:t>
            </a:r>
          </a:p>
        </p:txBody>
      </p:sp>
      <p:sp>
        <p:nvSpPr>
          <p:cNvPr id="102403" name="Rectangle 3">
            <a:extLst>
              <a:ext uri="{FF2B5EF4-FFF2-40B4-BE49-F238E27FC236}">
                <a16:creationId xmlns:a16="http://schemas.microsoft.com/office/drawing/2014/main" id="{C7ED5968-481E-4091-9733-70ED5F027379}"/>
              </a:ext>
            </a:extLst>
          </p:cNvPr>
          <p:cNvSpPr>
            <a:spLocks noGrp="1" noChangeArrowheads="1"/>
          </p:cNvSpPr>
          <p:nvPr>
            <p:ph idx="1"/>
          </p:nvPr>
        </p:nvSpPr>
        <p:spPr/>
        <p:txBody>
          <a:bodyPr/>
          <a:lstStyle/>
          <a:p>
            <a:pPr>
              <a:lnSpc>
                <a:spcPct val="90000"/>
              </a:lnSpc>
            </a:pPr>
            <a:r>
              <a:rPr lang="en-US" altLang="zh-CN"/>
              <a:t>Protocol</a:t>
            </a:r>
            <a:r>
              <a:rPr lang="zh-CN" altLang="en-US"/>
              <a:t>（协议）</a:t>
            </a:r>
          </a:p>
          <a:p>
            <a:pPr lvl="1">
              <a:lnSpc>
                <a:spcPct val="90000"/>
              </a:lnSpc>
            </a:pPr>
            <a:r>
              <a:rPr lang="zh-CN" altLang="en-US"/>
              <a:t>概念，要素</a:t>
            </a:r>
          </a:p>
          <a:p>
            <a:pPr>
              <a:lnSpc>
                <a:spcPct val="90000"/>
              </a:lnSpc>
            </a:pPr>
            <a:r>
              <a:rPr lang="en-US" altLang="zh-CN"/>
              <a:t>Standard</a:t>
            </a:r>
            <a:r>
              <a:rPr lang="zh-CN" altLang="en-US"/>
              <a:t>（标准）</a:t>
            </a:r>
          </a:p>
          <a:p>
            <a:pPr lvl="1">
              <a:lnSpc>
                <a:spcPct val="90000"/>
              </a:lnSpc>
            </a:pPr>
            <a:r>
              <a:rPr lang="zh-CN" altLang="en-US"/>
              <a:t>概念，种类</a:t>
            </a:r>
          </a:p>
          <a:p>
            <a:pPr>
              <a:lnSpc>
                <a:spcPct val="90000"/>
              </a:lnSpc>
            </a:pPr>
            <a:r>
              <a:rPr lang="en-US" altLang="zh-CN"/>
              <a:t>Internet</a:t>
            </a:r>
          </a:p>
          <a:p>
            <a:pPr lvl="1">
              <a:lnSpc>
                <a:spcPct val="90000"/>
              </a:lnSpc>
            </a:pPr>
            <a:r>
              <a:rPr lang="zh-CN" altLang="en-US"/>
              <a:t>标准：</a:t>
            </a:r>
            <a:r>
              <a:rPr lang="en-US" altLang="zh-CN"/>
              <a:t>RFC</a:t>
            </a:r>
          </a:p>
          <a:p>
            <a:pPr lvl="1">
              <a:lnSpc>
                <a:spcPct val="90000"/>
              </a:lnSpc>
            </a:pPr>
            <a:r>
              <a:rPr lang="zh-CN" altLang="en-US"/>
              <a:t>历史、结构、管理机构</a:t>
            </a:r>
          </a:p>
          <a:p>
            <a:pPr>
              <a:lnSpc>
                <a:spcPct val="90000"/>
              </a:lnSpc>
            </a:pPr>
            <a:r>
              <a:rPr lang="zh-CN" altLang="en-US"/>
              <a:t>区别</a:t>
            </a:r>
          </a:p>
          <a:p>
            <a:pPr lvl="1">
              <a:lnSpc>
                <a:spcPct val="90000"/>
              </a:lnSpc>
            </a:pPr>
            <a:r>
              <a:rPr lang="en-US" altLang="zh-CN"/>
              <a:t>Internet vs. internet</a:t>
            </a:r>
          </a:p>
        </p:txBody>
      </p:sp>
      <p:sp>
        <p:nvSpPr>
          <p:cNvPr id="5" name="灯片编号占位符 5">
            <a:extLst>
              <a:ext uri="{FF2B5EF4-FFF2-40B4-BE49-F238E27FC236}">
                <a16:creationId xmlns:a16="http://schemas.microsoft.com/office/drawing/2014/main" id="{7E61125A-5F2D-4624-A71C-2E93F2FD28E9}"/>
              </a:ext>
            </a:extLst>
          </p:cNvPr>
          <p:cNvSpPr>
            <a:spLocks noGrp="1"/>
          </p:cNvSpPr>
          <p:nvPr>
            <p:ph type="sldNum" sz="quarter" idx="12"/>
          </p:nvPr>
        </p:nvSpPr>
        <p:spPr/>
        <p:txBody>
          <a:bodyPr/>
          <a:lstStyle/>
          <a:p>
            <a:fld id="{3E43BE29-F903-4AA7-90F6-5F1BB91D8A4C}" type="slidenum">
              <a:rPr lang="en-US" altLang="zh-CN"/>
              <a:pPr/>
              <a:t>97</a:t>
            </a:fld>
            <a:endParaRPr lang="en-US" altLang="zh-CN"/>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9482E085-4200-4E01-B8EC-01F02A11DFEB}"/>
              </a:ext>
            </a:extLst>
          </p:cNvPr>
          <p:cNvSpPr>
            <a:spLocks noGrp="1" noChangeArrowheads="1"/>
          </p:cNvSpPr>
          <p:nvPr>
            <p:ph type="body" idx="4294967295"/>
          </p:nvPr>
        </p:nvSpPr>
        <p:spPr>
          <a:xfrm>
            <a:off x="457200" y="1905040"/>
            <a:ext cx="8229600" cy="4221123"/>
          </a:xfrm>
        </p:spPr>
        <p:txBody>
          <a:bodyPr/>
          <a:lstStyle/>
          <a:p>
            <a:pPr algn="ctr" eaLnBrk="1" hangingPunct="1">
              <a:buFontTx/>
              <a:buNone/>
            </a:pPr>
            <a:endParaRPr lang="zh-CN" altLang="en-US" dirty="0"/>
          </a:p>
          <a:p>
            <a:pPr algn="ctr" eaLnBrk="1" hangingPunct="1">
              <a:buFontTx/>
              <a:buNone/>
            </a:pPr>
            <a:endParaRPr lang="zh-CN" altLang="en-US" dirty="0"/>
          </a:p>
          <a:p>
            <a:pPr algn="ctr" eaLnBrk="1" hangingPunct="1">
              <a:buFontTx/>
              <a:buNone/>
            </a:pPr>
            <a:r>
              <a:rPr lang="zh-CN" altLang="en-US" sz="4400" dirty="0">
                <a:latin typeface="Comic Sans MS" panose="030F0702030302020204" pitchFamily="66" charset="0"/>
              </a:rPr>
              <a:t>Thanks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230f1ffb-8c0a-4321-bc1e-a4acbf50a2b2}"/>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3_Default Design">
  <a:themeElements>
    <a:clrScheme name="13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3_Default Design">
      <a:majorFont>
        <a:latin typeface="Comic Sans MS"/>
        <a:ea typeface="MS PGothic"/>
        <a:cs typeface=""/>
      </a:majorFont>
      <a:minorFont>
        <a:latin typeface="Comic Sans MS"/>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en-US" sz="2400" b="0" i="0" u="none" strike="noStrike" cap="none" normalizeH="0" baseline="0" smtClean="0">
            <a:ln>
              <a:noFill/>
            </a:ln>
            <a:solidFill>
              <a:schemeClr val="tx1"/>
            </a:solidFill>
            <a:effectLst/>
            <a:latin typeface="Arial" pitchFamily="34" charset="0"/>
            <a:ea typeface="MS PGothic"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en-US" sz="2400" b="0" i="0" u="none" strike="noStrike" cap="none" normalizeH="0" baseline="0" smtClean="0">
            <a:ln>
              <a:noFill/>
            </a:ln>
            <a:solidFill>
              <a:schemeClr val="tx1"/>
            </a:solidFill>
            <a:effectLst/>
            <a:latin typeface="Arial" pitchFamily="34" charset="0"/>
            <a:ea typeface="MS PGothic" pitchFamily="34" charset="-128"/>
          </a:defRPr>
        </a:defPPr>
      </a:lstStyle>
    </a:lnDef>
  </a:objectDefaults>
  <a:extraClrSchemeLst>
    <a:extraClrScheme>
      <a:clrScheme name="13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3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3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3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3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3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3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1433</TotalTime>
  <Pages>0</Pages>
  <Words>5401</Words>
  <Characters>0</Characters>
  <Application>Microsoft Office PowerPoint</Application>
  <DocSecurity>0</DocSecurity>
  <PresentationFormat>全屏显示(4:3)</PresentationFormat>
  <Lines>0</Lines>
  <Paragraphs>791</Paragraphs>
  <Slides>98</Slides>
  <Notes>41</Notes>
  <HiddenSlides>0</HiddenSlides>
  <MMClips>0</MMClips>
  <ScaleCrop>false</ScaleCrop>
  <HeadingPairs>
    <vt:vector size="8" baseType="variant">
      <vt:variant>
        <vt:lpstr>已用的字体</vt:lpstr>
      </vt:variant>
      <vt:variant>
        <vt:i4>22</vt:i4>
      </vt:variant>
      <vt:variant>
        <vt:lpstr>主题</vt:lpstr>
      </vt:variant>
      <vt:variant>
        <vt:i4>2</vt:i4>
      </vt:variant>
      <vt:variant>
        <vt:lpstr>嵌入 OLE 服务器</vt:lpstr>
      </vt:variant>
      <vt:variant>
        <vt:i4>1</vt:i4>
      </vt:variant>
      <vt:variant>
        <vt:lpstr>幻灯片标题</vt:lpstr>
      </vt:variant>
      <vt:variant>
        <vt:i4>98</vt:i4>
      </vt:variant>
    </vt:vector>
  </HeadingPairs>
  <TitlesOfParts>
    <vt:vector size="123" baseType="lpstr">
      <vt:lpstr>-apple-system</vt:lpstr>
      <vt:lpstr>-apple-system-font</vt:lpstr>
      <vt:lpstr>等线</vt:lpstr>
      <vt:lpstr>楷体_GB2312</vt:lpstr>
      <vt:lpstr>宋体</vt:lpstr>
      <vt:lpstr>微软雅黑</vt:lpstr>
      <vt:lpstr>微软雅黑</vt:lpstr>
      <vt:lpstr>微软雅黑</vt:lpstr>
      <vt:lpstr>Agency FB</vt:lpstr>
      <vt:lpstr>Arial</vt:lpstr>
      <vt:lpstr>Arial</vt:lpstr>
      <vt:lpstr>Arial Rounded MT Bold</vt:lpstr>
      <vt:lpstr>Calibri</vt:lpstr>
      <vt:lpstr>Comic Sans MS</vt:lpstr>
      <vt:lpstr>Franklin Gothic Medium</vt:lpstr>
      <vt:lpstr>Gill Sans MT</vt:lpstr>
      <vt:lpstr>Symbol</vt:lpstr>
      <vt:lpstr>Tahoma</vt:lpstr>
      <vt:lpstr>Times New Roman</vt:lpstr>
      <vt:lpstr>Verdana</vt:lpstr>
      <vt:lpstr>Wingdings</vt:lpstr>
      <vt:lpstr>Wingdings 2</vt:lpstr>
      <vt:lpstr>默认设计模板</vt:lpstr>
      <vt:lpstr>13_Default Design</vt:lpstr>
      <vt:lpstr>Bitmap Image</vt:lpstr>
      <vt:lpstr>Advanced Networking Technology</vt:lpstr>
      <vt:lpstr>Chapter 1   Introduction</vt:lpstr>
      <vt:lpstr>1. What is a network?</vt:lpstr>
      <vt:lpstr>1. What is a network?</vt:lpstr>
      <vt:lpstr>1. What is a network?</vt:lpstr>
      <vt:lpstr>1. What is a network?</vt:lpstr>
      <vt:lpstr>1. What is a network?</vt:lpstr>
      <vt:lpstr>1. What is a network?</vt:lpstr>
      <vt:lpstr>1. What is a network?</vt:lpstr>
      <vt:lpstr>1. What is a network?</vt:lpstr>
      <vt:lpstr>Chapter 1   Introduction</vt:lpstr>
      <vt:lpstr>2. What is computer network?</vt:lpstr>
      <vt:lpstr>PowerPoint 演示文稿</vt:lpstr>
      <vt:lpstr>Protocols and Standards</vt:lpstr>
      <vt:lpstr>Analogy</vt:lpstr>
      <vt:lpstr>PowerPoint 演示文稿</vt:lpstr>
      <vt:lpstr>2. What is computer network?</vt:lpstr>
      <vt:lpstr>2. What is computer network?</vt:lpstr>
      <vt:lpstr>2. What is computer network?</vt:lpstr>
      <vt:lpstr>2. What is computer network?</vt:lpstr>
      <vt:lpstr>2. What is computer network?</vt:lpstr>
      <vt:lpstr>Chapter 1   Introduction</vt:lpstr>
      <vt:lpstr>1.3.1  A Brief History of Computer Network</vt:lpstr>
      <vt:lpstr>PowerPoint 演示文稿</vt:lpstr>
      <vt:lpstr>PowerPoint 演示文稿</vt:lpstr>
      <vt:lpstr>PowerPoint 演示文稿</vt:lpstr>
      <vt:lpstr>PowerPoint 演示文稿</vt:lpstr>
      <vt:lpstr>PowerPoint 演示文稿</vt:lpstr>
      <vt:lpstr>Key Terms</vt:lpstr>
      <vt:lpstr> Internet: “nuts and bolts” view</vt:lpstr>
      <vt:lpstr>3. What is the design principal of network?</vt:lpstr>
      <vt:lpstr>The Original ARPANET Design</vt:lpstr>
      <vt:lpstr>Architecture of the Internet</vt:lpstr>
      <vt:lpstr>3. What is the design principal of network?</vt:lpstr>
      <vt:lpstr>3. What is the design principal of network?</vt:lpstr>
      <vt:lpstr>3. What is the design principal of network?</vt:lpstr>
      <vt:lpstr>3. What is the design principal of network?</vt:lpstr>
      <vt:lpstr>3. What is the design principal of network?</vt:lpstr>
      <vt:lpstr>3. What is the design principal of network?</vt:lpstr>
      <vt:lpstr>Information Entropy</vt:lpstr>
      <vt:lpstr>Information Entropy</vt:lpstr>
      <vt:lpstr>Information Entropy</vt:lpstr>
      <vt:lpstr>Information Entropy</vt:lpstr>
      <vt:lpstr>Information Entropy</vt:lpstr>
      <vt:lpstr>Information Entropy</vt:lpstr>
      <vt:lpstr>3. What is the design principal of network?</vt:lpstr>
      <vt:lpstr>3. What is the design principal of network?</vt:lpstr>
      <vt:lpstr>3. What is the design principal of network?</vt:lpstr>
      <vt:lpstr>3. What is the design principal of network?</vt:lpstr>
      <vt:lpstr>3. What is the design principal of network?</vt:lpstr>
      <vt:lpstr>3. What is the design principal of network?</vt:lpstr>
      <vt:lpstr>3. What is the design principal of network?</vt:lpstr>
      <vt:lpstr>PowerPoint 演示文稿</vt:lpstr>
      <vt:lpstr>PowerPoint 演示文稿</vt:lpstr>
      <vt:lpstr>PowerPoint 演示文稿</vt:lpstr>
      <vt:lpstr>3. What is the design principal of network?</vt:lpstr>
      <vt:lpstr>3. What is the design principal of network?</vt:lpstr>
      <vt:lpstr>Chapter 1   Introduction</vt:lpstr>
      <vt:lpstr>4. What is advanced network？</vt:lpstr>
      <vt:lpstr>4. What is advanced network？</vt:lpstr>
      <vt:lpstr>4. What is advanced network？</vt:lpstr>
      <vt:lpstr>4. What is advanced network？</vt:lpstr>
      <vt:lpstr>4. What is advanced network？</vt:lpstr>
      <vt:lpstr>4. What is advanced network？</vt:lpstr>
      <vt:lpstr>4. What is advanced network？</vt:lpstr>
      <vt:lpstr>4. What is advanced network？</vt:lpstr>
      <vt:lpstr>4. What is advanced network？</vt:lpstr>
      <vt:lpstr>4. What is advanced network？</vt:lpstr>
      <vt:lpstr>4. What is advanced network？</vt:lpstr>
      <vt:lpstr>4. What is advanced network？</vt:lpstr>
      <vt:lpstr>4. What is advanced network？</vt:lpstr>
      <vt:lpstr>4. What is advanced network？</vt:lpstr>
      <vt:lpstr>4. What is advanced network？</vt:lpstr>
      <vt:lpstr>4. What is advanced network？</vt:lpstr>
      <vt:lpstr>4. What is advanced network？</vt:lpstr>
      <vt:lpstr>Drivers for Wireless Research </vt:lpstr>
      <vt:lpstr>Top Down Driver: User Demand </vt:lpstr>
      <vt:lpstr>Top Down Driver: User Demand </vt:lpstr>
      <vt:lpstr>Chapter 1   Introduction</vt:lpstr>
      <vt:lpstr>Syllabus</vt:lpstr>
      <vt:lpstr>Courses</vt:lpstr>
      <vt:lpstr>experiment courses</vt:lpstr>
      <vt:lpstr>Teachers or advisers</vt:lpstr>
      <vt:lpstr>Syllabus</vt:lpstr>
      <vt:lpstr>Syllabus</vt:lpstr>
      <vt:lpstr>Syllabus</vt:lpstr>
      <vt:lpstr>Syllabus</vt:lpstr>
      <vt:lpstr>Syllabus</vt:lpstr>
      <vt:lpstr>Syllabus</vt:lpstr>
      <vt:lpstr>Standards Organizations</vt:lpstr>
      <vt:lpstr>Cont.</vt:lpstr>
      <vt:lpstr>Internet Standards</vt:lpstr>
      <vt:lpstr>Maturity Levels of an RFC</vt:lpstr>
      <vt:lpstr>Example：RFC Index</vt:lpstr>
      <vt:lpstr>Requirement Levels of an RFC</vt:lpstr>
      <vt:lpstr>Internet Administration</vt:lpstr>
      <vt:lpstr>Summary</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Zhengang</dc:creator>
  <cp:keywords/>
  <dc:description/>
  <cp:lastModifiedBy>Zhao Zhengang</cp:lastModifiedBy>
  <cp:revision>1418</cp:revision>
  <dcterms:created xsi:type="dcterms:W3CDTF">2014-07-31T04:03:50Z</dcterms:created>
  <dcterms:modified xsi:type="dcterms:W3CDTF">2020-09-22T14:12:03Z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2052-9.1.0.4715</vt:lpwstr>
  </property>
</Properties>
</file>